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rawing5.xml" ContentType="application/vnd.ms-office.drawingml.diagramDrawing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diagrams/quickStyle5.xml" ContentType="application/vnd.openxmlformats-officedocument.drawingml.diagram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3" r:id="rId4"/>
    <p:sldId id="258" r:id="rId5"/>
    <p:sldId id="257" r:id="rId6"/>
    <p:sldId id="260" r:id="rId7"/>
    <p:sldId id="261" r:id="rId8"/>
    <p:sldId id="262" r:id="rId9"/>
    <p:sldId id="264" r:id="rId10"/>
    <p:sldId id="266" r:id="rId11"/>
    <p:sldId id="267" r:id="rId12"/>
    <p:sldId id="268" r:id="rId13"/>
    <p:sldId id="265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2" r:id="rId26"/>
    <p:sldId id="281" r:id="rId2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9900"/>
    <a:srgbClr val="FF6600"/>
    <a:srgbClr val="5F5F5F"/>
    <a:srgbClr val="CC66FF"/>
    <a:srgbClr val="FF66CC"/>
    <a:srgbClr val="00CC00"/>
    <a:srgbClr val="993366"/>
    <a:srgbClr val="FF9900"/>
    <a:srgbClr val="CC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4C7C7F-56FE-49B8-B606-38EADD47D415}" type="doc">
      <dgm:prSet loTypeId="urn:microsoft.com/office/officeart/2005/8/layout/hierarchy2" loCatId="hierarchy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pl-PL"/>
        </a:p>
      </dgm:t>
    </dgm:pt>
    <dgm:pt modelId="{28EDDC96-23F3-469B-96D4-9FE14BA9597A}">
      <dgm:prSet phldrT="[Tekst]" custT="1"/>
      <dgm:spPr>
        <a:ln>
          <a:solidFill>
            <a:srgbClr val="FF0000"/>
          </a:solidFill>
        </a:ln>
      </dgm:spPr>
      <dgm:t>
        <a:bodyPr/>
        <a:lstStyle/>
        <a:p>
          <a:pPr>
            <a:lnSpc>
              <a:spcPct val="150000"/>
            </a:lnSpc>
            <a:spcAft>
              <a:spcPts val="0"/>
            </a:spcAft>
          </a:pPr>
          <a:r>
            <a:rPr lang="pl-PL" sz="1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ZAŁOŻENIA PROJEKTU </a:t>
          </a:r>
          <a:endParaRPr lang="pl-PL" sz="14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5F6F9DD-8A00-4517-AC42-E379FD159C49}" type="parTrans" cxnId="{1243C1E4-D4F4-445C-82A1-3AEA8EC6B87C}">
      <dgm:prSet/>
      <dgm:spPr/>
      <dgm:t>
        <a:bodyPr/>
        <a:lstStyle/>
        <a:p>
          <a:endParaRPr lang="pl-PL"/>
        </a:p>
      </dgm:t>
    </dgm:pt>
    <dgm:pt modelId="{CBEA3C3B-7C84-40D8-B89B-B6B3B96DB50F}" type="sibTrans" cxnId="{1243C1E4-D4F4-445C-82A1-3AEA8EC6B87C}">
      <dgm:prSet/>
      <dgm:spPr/>
      <dgm:t>
        <a:bodyPr/>
        <a:lstStyle/>
        <a:p>
          <a:endParaRPr lang="pl-PL"/>
        </a:p>
      </dgm:t>
    </dgm:pt>
    <dgm:pt modelId="{42375B23-FF30-465D-BADA-3F93C71583AA}">
      <dgm:prSet phldrT="[Tekst]" custT="1"/>
      <dgm:spPr>
        <a:ln>
          <a:solidFill>
            <a:srgbClr val="00B050"/>
          </a:solidFill>
        </a:ln>
      </dgm:spPr>
      <dgm:t>
        <a:bodyPr/>
        <a:lstStyle/>
        <a:p>
          <a:pPr>
            <a:tabLst>
              <a:tab pos="1343025" algn="l"/>
            </a:tabLst>
          </a:pPr>
          <a:r>
            <a:rPr lang="pl-PL" sz="16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Zwiększenie szans na rynku pracy wśród świadczeniobiorców</a:t>
          </a:r>
          <a:br>
            <a:rPr lang="pl-PL" sz="16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</a:br>
          <a:r>
            <a:rPr lang="pl-PL" sz="16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MGOPS w Przysusze </a:t>
          </a:r>
          <a:endParaRPr lang="pl-PL" sz="1600" b="1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C3D98D8-FB67-4B83-928C-A2191E72FBA0}" type="parTrans" cxnId="{48D5599C-79BC-40B2-8D69-775C140A16BF}">
      <dgm:prSet/>
      <dgm:spPr>
        <a:ln>
          <a:solidFill>
            <a:srgbClr val="00CC00"/>
          </a:solidFill>
        </a:ln>
      </dgm:spPr>
      <dgm:t>
        <a:bodyPr/>
        <a:lstStyle/>
        <a:p>
          <a:endParaRPr lang="pl-PL"/>
        </a:p>
      </dgm:t>
    </dgm:pt>
    <dgm:pt modelId="{FA3490AD-4A17-4A6B-944F-D8E1D81BDEB1}" type="sibTrans" cxnId="{48D5599C-79BC-40B2-8D69-775C140A16BF}">
      <dgm:prSet/>
      <dgm:spPr/>
      <dgm:t>
        <a:bodyPr/>
        <a:lstStyle/>
        <a:p>
          <a:endParaRPr lang="pl-PL"/>
        </a:p>
      </dgm:t>
    </dgm:pt>
    <dgm:pt modelId="{46D60DCE-84E3-4577-B21E-C16499266BC6}">
      <dgm:prSet custT="1"/>
      <dgm:spPr>
        <a:ln>
          <a:solidFill>
            <a:schemeClr val="tx2">
              <a:lumMod val="60000"/>
              <a:lumOff val="40000"/>
            </a:schemeClr>
          </a:solidFill>
        </a:ln>
      </dgm:spPr>
      <dgm:t>
        <a:bodyPr/>
        <a:lstStyle/>
        <a:p>
          <a:r>
            <a:rPr lang="pl-PL" sz="1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Podniesienie zaradności życiowej rodzin zagrożonych </a:t>
          </a:r>
          <a:br>
            <a:rPr lang="pl-PL" sz="1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</a:br>
          <a:r>
            <a:rPr lang="pl-PL" sz="16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wykluczeniem społecznym</a:t>
          </a:r>
          <a:endParaRPr lang="pl-PL" sz="16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31A33B2-66EE-40EC-8D29-517978EF0FAD}" type="parTrans" cxnId="{A3D29A92-0299-46B8-A2D7-22943E07750B}">
      <dgm:prSet/>
      <dgm:spPr>
        <a:ln>
          <a:solidFill>
            <a:srgbClr val="0070C0"/>
          </a:solidFill>
        </a:ln>
      </dgm:spPr>
      <dgm:t>
        <a:bodyPr/>
        <a:lstStyle/>
        <a:p>
          <a:endParaRPr lang="pl-PL"/>
        </a:p>
      </dgm:t>
    </dgm:pt>
    <dgm:pt modelId="{45D13CAA-E3E2-4C0F-AFC5-889568A0BF84}" type="sibTrans" cxnId="{A3D29A92-0299-46B8-A2D7-22943E07750B}">
      <dgm:prSet/>
      <dgm:spPr/>
      <dgm:t>
        <a:bodyPr/>
        <a:lstStyle/>
        <a:p>
          <a:endParaRPr lang="pl-PL"/>
        </a:p>
      </dgm:t>
    </dgm:pt>
    <dgm:pt modelId="{EBB0FC97-1BAD-4E30-BB07-25B7CF3C89CF}">
      <dgm:prSet custT="1"/>
      <dgm:spPr>
        <a:ln>
          <a:solidFill>
            <a:srgbClr val="CC66FF"/>
          </a:solidFill>
        </a:ln>
      </dgm:spPr>
      <dgm:t>
        <a:bodyPr/>
        <a:lstStyle/>
        <a:p>
          <a:r>
            <a:rPr lang="pl-PL" sz="1600" b="1" dirty="0" smtClean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rPr>
            <a:t>Zwiększenie kwalifikacji i umiejętności zawodowych </a:t>
          </a:r>
          <a:endParaRPr lang="pl-PL" sz="1600" dirty="0">
            <a:solidFill>
              <a:srgbClr val="990099"/>
            </a:solidFill>
            <a:latin typeface="Times New Roman" pitchFamily="18" charset="0"/>
            <a:cs typeface="Times New Roman" pitchFamily="18" charset="0"/>
          </a:endParaRPr>
        </a:p>
      </dgm:t>
    </dgm:pt>
    <dgm:pt modelId="{02C8F408-6F65-401D-81C6-BEEF2EE09AF4}" type="parTrans" cxnId="{6F8FC83F-60F2-4262-ACC9-82B1A883E4A4}">
      <dgm:prSet/>
      <dgm:spPr>
        <a:ln>
          <a:solidFill>
            <a:srgbClr val="CC66FF"/>
          </a:solidFill>
        </a:ln>
      </dgm:spPr>
      <dgm:t>
        <a:bodyPr/>
        <a:lstStyle/>
        <a:p>
          <a:endParaRPr lang="pl-PL"/>
        </a:p>
      </dgm:t>
    </dgm:pt>
    <dgm:pt modelId="{856B155C-3A37-4E0C-AEEB-6DB612A57CCD}" type="sibTrans" cxnId="{6F8FC83F-60F2-4262-ACC9-82B1A883E4A4}">
      <dgm:prSet/>
      <dgm:spPr/>
      <dgm:t>
        <a:bodyPr/>
        <a:lstStyle/>
        <a:p>
          <a:endParaRPr lang="pl-PL"/>
        </a:p>
      </dgm:t>
    </dgm:pt>
    <dgm:pt modelId="{379714D0-FD97-4D39-B4AE-5F5B82983207}">
      <dgm:prSet phldrT="[Tekst]" custT="1"/>
      <dgm:spPr>
        <a:ln>
          <a:solidFill>
            <a:srgbClr val="FF9933"/>
          </a:solidFill>
        </a:ln>
      </dgm:spPr>
      <dgm:t>
        <a:bodyPr/>
        <a:lstStyle/>
        <a:p>
          <a:r>
            <a:rPr lang="pl-PL" sz="1600" b="1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rPr>
            <a:t>Zwiększenie poziomu aktywności  oraz integracji </a:t>
          </a:r>
          <a:br>
            <a:rPr lang="pl-PL" sz="1600" b="1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rPr>
          </a:br>
          <a:r>
            <a:rPr lang="pl-PL" sz="1600" b="1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rPr>
            <a:t>z lokalną społecznością</a:t>
          </a:r>
          <a:endParaRPr lang="pl-PL" sz="1600" dirty="0">
            <a:solidFill>
              <a:srgbClr val="FF66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A087C26B-80DC-4283-AF2E-899CC0F78249}" type="parTrans" cxnId="{CA43EDE0-11CE-476D-AD9E-9CB6D042E4DD}">
      <dgm:prSet/>
      <dgm:spPr>
        <a:ln>
          <a:solidFill>
            <a:srgbClr val="FF9900"/>
          </a:solidFill>
        </a:ln>
      </dgm:spPr>
      <dgm:t>
        <a:bodyPr/>
        <a:lstStyle/>
        <a:p>
          <a:endParaRPr lang="pl-PL"/>
        </a:p>
      </dgm:t>
    </dgm:pt>
    <dgm:pt modelId="{0DBE4565-0872-4208-A589-7688F8E9D7EB}" type="sibTrans" cxnId="{CA43EDE0-11CE-476D-AD9E-9CB6D042E4DD}">
      <dgm:prSet/>
      <dgm:spPr/>
      <dgm:t>
        <a:bodyPr/>
        <a:lstStyle/>
        <a:p>
          <a:endParaRPr lang="pl-PL"/>
        </a:p>
      </dgm:t>
    </dgm:pt>
    <dgm:pt modelId="{C2A7D3AF-CACD-46DB-8ABD-2669D8D96D8C}">
      <dgm:prSet phldrT="[Tekst]" custT="1"/>
      <dgm:spPr>
        <a:ln>
          <a:solidFill>
            <a:srgbClr val="CC3300"/>
          </a:solidFill>
        </a:ln>
      </dgm:spPr>
      <dgm:t>
        <a:bodyPr/>
        <a:lstStyle/>
        <a:p>
          <a:r>
            <a:rPr lang="pl-PL" sz="1600" b="1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rPr>
            <a:t>Poprawa zdolności komunikacyjnych </a:t>
          </a:r>
          <a:endParaRPr lang="pl-PL" sz="1600" dirty="0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1D054DDE-96B1-4D77-866E-2C51933F618C}" type="parTrans" cxnId="{7F4BBA2F-CBB9-4241-8A66-694A5E1EE2A5}">
      <dgm:prSet/>
      <dgm:spPr>
        <a:ln>
          <a:solidFill>
            <a:srgbClr val="CC3300"/>
          </a:solidFill>
        </a:ln>
      </dgm:spPr>
      <dgm:t>
        <a:bodyPr/>
        <a:lstStyle/>
        <a:p>
          <a:endParaRPr lang="pl-PL"/>
        </a:p>
      </dgm:t>
    </dgm:pt>
    <dgm:pt modelId="{D299B50F-2E57-4756-8E07-1AF9F249256E}" type="sibTrans" cxnId="{7F4BBA2F-CBB9-4241-8A66-694A5E1EE2A5}">
      <dgm:prSet/>
      <dgm:spPr/>
      <dgm:t>
        <a:bodyPr/>
        <a:lstStyle/>
        <a:p>
          <a:endParaRPr lang="pl-PL"/>
        </a:p>
      </dgm:t>
    </dgm:pt>
    <dgm:pt modelId="{242AEC55-B983-48B9-A06F-3E9D3884D261}">
      <dgm:prSet phldrT="[Tekst]" custT="1"/>
      <dgm:spPr>
        <a:ln>
          <a:solidFill>
            <a:srgbClr val="3333FF"/>
          </a:solidFill>
        </a:ln>
      </dgm:spPr>
      <dgm:t>
        <a:bodyPr/>
        <a:lstStyle/>
        <a:p>
          <a:r>
            <a:rPr lang="pl-PL" sz="1600" b="1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Podniesienie motywacji do zmiany sytuacji życiowej </a:t>
          </a:r>
          <a:endParaRPr lang="pl-PL" sz="1600" dirty="0">
            <a:solidFill>
              <a:srgbClr val="000099"/>
            </a:solidFill>
            <a:latin typeface="Times New Roman" pitchFamily="18" charset="0"/>
            <a:cs typeface="Times New Roman" pitchFamily="18" charset="0"/>
          </a:endParaRPr>
        </a:p>
      </dgm:t>
    </dgm:pt>
    <dgm:pt modelId="{A69276FC-528E-4714-AEF7-47930C4005A6}" type="parTrans" cxnId="{07D0917E-C3FB-4233-8638-B12B0EE3BFA1}">
      <dgm:prSet/>
      <dgm:spPr/>
      <dgm:t>
        <a:bodyPr/>
        <a:lstStyle/>
        <a:p>
          <a:endParaRPr lang="pl-PL"/>
        </a:p>
      </dgm:t>
    </dgm:pt>
    <dgm:pt modelId="{CCAFC239-B561-4678-8197-FAE24DDAF687}" type="sibTrans" cxnId="{07D0917E-C3FB-4233-8638-B12B0EE3BFA1}">
      <dgm:prSet/>
      <dgm:spPr/>
      <dgm:t>
        <a:bodyPr/>
        <a:lstStyle/>
        <a:p>
          <a:endParaRPr lang="pl-PL"/>
        </a:p>
      </dgm:t>
    </dgm:pt>
    <dgm:pt modelId="{F6D6C277-F27B-4480-A220-0F8BAB7BA01A}" type="pres">
      <dgm:prSet presAssocID="{734C7C7F-56FE-49B8-B606-38EADD47D41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3DA4792-D505-4788-B768-60801A134149}" type="pres">
      <dgm:prSet presAssocID="{28EDDC96-23F3-469B-96D4-9FE14BA9597A}" presName="root1" presStyleCnt="0"/>
      <dgm:spPr/>
    </dgm:pt>
    <dgm:pt modelId="{26B4ADC4-BB61-409B-9682-C6DD8FCA01F3}" type="pres">
      <dgm:prSet presAssocID="{28EDDC96-23F3-469B-96D4-9FE14BA9597A}" presName="LevelOneTextNode" presStyleLbl="node0" presStyleIdx="0" presStyleCnt="1" custScaleX="164173" custLinFactNeighborX="-578" custLinFactNeighborY="-1859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3B61CA48-0B82-44CE-A4B7-05683685EE10}" type="pres">
      <dgm:prSet presAssocID="{28EDDC96-23F3-469B-96D4-9FE14BA9597A}" presName="level2hierChild" presStyleCnt="0"/>
      <dgm:spPr/>
    </dgm:pt>
    <dgm:pt modelId="{B46FDA4B-9FEE-423D-A454-4C720FDAE3F2}" type="pres">
      <dgm:prSet presAssocID="{EC3D98D8-FB67-4B83-928C-A2191E72FBA0}" presName="conn2-1" presStyleLbl="parChTrans1D2" presStyleIdx="0" presStyleCnt="6"/>
      <dgm:spPr/>
      <dgm:t>
        <a:bodyPr/>
        <a:lstStyle/>
        <a:p>
          <a:endParaRPr lang="pl-PL"/>
        </a:p>
      </dgm:t>
    </dgm:pt>
    <dgm:pt modelId="{BF29B7EA-39DE-4624-ABE1-9263292AFCDB}" type="pres">
      <dgm:prSet presAssocID="{EC3D98D8-FB67-4B83-928C-A2191E72FBA0}" presName="connTx" presStyleLbl="parChTrans1D2" presStyleIdx="0" presStyleCnt="6"/>
      <dgm:spPr/>
      <dgm:t>
        <a:bodyPr/>
        <a:lstStyle/>
        <a:p>
          <a:endParaRPr lang="pl-PL"/>
        </a:p>
      </dgm:t>
    </dgm:pt>
    <dgm:pt modelId="{BF0594D0-6B15-4FAD-8B99-C9D60822639C}" type="pres">
      <dgm:prSet presAssocID="{42375B23-FF30-465D-BADA-3F93C71583AA}" presName="root2" presStyleCnt="0"/>
      <dgm:spPr/>
    </dgm:pt>
    <dgm:pt modelId="{933CDD33-4EB5-4817-B7B7-C0079B3703FD}" type="pres">
      <dgm:prSet presAssocID="{42375B23-FF30-465D-BADA-3F93C71583AA}" presName="LevelTwoTextNode" presStyleLbl="node2" presStyleIdx="0" presStyleCnt="6" custScaleX="478699" custLinFactNeighborX="1260" custLinFactNeighborY="-4340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7DE2EA53-EAB3-4A0B-8CC7-4A6CECE22977}" type="pres">
      <dgm:prSet presAssocID="{42375B23-FF30-465D-BADA-3F93C71583AA}" presName="level3hierChild" presStyleCnt="0"/>
      <dgm:spPr/>
    </dgm:pt>
    <dgm:pt modelId="{D91FFE40-5DD7-4C78-B9EF-850C605DA22B}" type="pres">
      <dgm:prSet presAssocID="{631A33B2-66EE-40EC-8D29-517978EF0FAD}" presName="conn2-1" presStyleLbl="parChTrans1D2" presStyleIdx="1" presStyleCnt="6"/>
      <dgm:spPr/>
      <dgm:t>
        <a:bodyPr/>
        <a:lstStyle/>
        <a:p>
          <a:endParaRPr lang="pl-PL"/>
        </a:p>
      </dgm:t>
    </dgm:pt>
    <dgm:pt modelId="{E76A6A27-C118-49C5-A783-FF46CF3920DF}" type="pres">
      <dgm:prSet presAssocID="{631A33B2-66EE-40EC-8D29-517978EF0FAD}" presName="connTx" presStyleLbl="parChTrans1D2" presStyleIdx="1" presStyleCnt="6"/>
      <dgm:spPr/>
      <dgm:t>
        <a:bodyPr/>
        <a:lstStyle/>
        <a:p>
          <a:endParaRPr lang="pl-PL"/>
        </a:p>
      </dgm:t>
    </dgm:pt>
    <dgm:pt modelId="{C58CF564-1C91-497D-8E51-A6BA218739C7}" type="pres">
      <dgm:prSet presAssocID="{46D60DCE-84E3-4577-B21E-C16499266BC6}" presName="root2" presStyleCnt="0"/>
      <dgm:spPr/>
    </dgm:pt>
    <dgm:pt modelId="{CADECE30-DCDD-4FB9-8C41-7C3C8AF577C4}" type="pres">
      <dgm:prSet presAssocID="{46D60DCE-84E3-4577-B21E-C16499266BC6}" presName="LevelTwoTextNode" presStyleLbl="node2" presStyleIdx="1" presStyleCnt="6" custScaleX="480800" custLinFactNeighborX="1260" custLinFactNeighborY="-21027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FB9318CC-D79D-47AF-8BBC-6D6AFAB408F4}" type="pres">
      <dgm:prSet presAssocID="{46D60DCE-84E3-4577-B21E-C16499266BC6}" presName="level3hierChild" presStyleCnt="0"/>
      <dgm:spPr/>
    </dgm:pt>
    <dgm:pt modelId="{01EA24C6-DF36-4B9F-870C-1AADE37E1673}" type="pres">
      <dgm:prSet presAssocID="{02C8F408-6F65-401D-81C6-BEEF2EE09AF4}" presName="conn2-1" presStyleLbl="parChTrans1D2" presStyleIdx="2" presStyleCnt="6"/>
      <dgm:spPr/>
      <dgm:t>
        <a:bodyPr/>
        <a:lstStyle/>
        <a:p>
          <a:endParaRPr lang="pl-PL"/>
        </a:p>
      </dgm:t>
    </dgm:pt>
    <dgm:pt modelId="{B994DBBC-C62E-4D0D-9F58-956CF875A8B6}" type="pres">
      <dgm:prSet presAssocID="{02C8F408-6F65-401D-81C6-BEEF2EE09AF4}" presName="connTx" presStyleLbl="parChTrans1D2" presStyleIdx="2" presStyleCnt="6"/>
      <dgm:spPr/>
      <dgm:t>
        <a:bodyPr/>
        <a:lstStyle/>
        <a:p>
          <a:endParaRPr lang="pl-PL"/>
        </a:p>
      </dgm:t>
    </dgm:pt>
    <dgm:pt modelId="{8CB4D317-EBFA-43E5-ABCE-C97ECFC8D05E}" type="pres">
      <dgm:prSet presAssocID="{EBB0FC97-1BAD-4E30-BB07-25B7CF3C89CF}" presName="root2" presStyleCnt="0"/>
      <dgm:spPr/>
    </dgm:pt>
    <dgm:pt modelId="{5C9F207A-4ADE-4DCF-8E89-580A574B1291}" type="pres">
      <dgm:prSet presAssocID="{EBB0FC97-1BAD-4E30-BB07-25B7CF3C89CF}" presName="LevelTwoTextNode" presStyleLbl="node2" presStyleIdx="2" presStyleCnt="6" custScaleX="473784" custLinFactNeighborX="3476" custLinFactNeighborY="9543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5813DF8E-74EB-40C4-8AA8-68A210626125}" type="pres">
      <dgm:prSet presAssocID="{EBB0FC97-1BAD-4E30-BB07-25B7CF3C89CF}" presName="level3hierChild" presStyleCnt="0"/>
      <dgm:spPr/>
    </dgm:pt>
    <dgm:pt modelId="{72C5295D-70C7-4D6C-B112-D154B56E93AC}" type="pres">
      <dgm:prSet presAssocID="{A087C26B-80DC-4283-AF2E-899CC0F78249}" presName="conn2-1" presStyleLbl="parChTrans1D2" presStyleIdx="3" presStyleCnt="6"/>
      <dgm:spPr/>
      <dgm:t>
        <a:bodyPr/>
        <a:lstStyle/>
        <a:p>
          <a:endParaRPr lang="pl-PL"/>
        </a:p>
      </dgm:t>
    </dgm:pt>
    <dgm:pt modelId="{B63B4AF0-BF87-42A2-B2D9-C0E172B83087}" type="pres">
      <dgm:prSet presAssocID="{A087C26B-80DC-4283-AF2E-899CC0F78249}" presName="connTx" presStyleLbl="parChTrans1D2" presStyleIdx="3" presStyleCnt="6"/>
      <dgm:spPr/>
      <dgm:t>
        <a:bodyPr/>
        <a:lstStyle/>
        <a:p>
          <a:endParaRPr lang="pl-PL"/>
        </a:p>
      </dgm:t>
    </dgm:pt>
    <dgm:pt modelId="{5F168340-171D-4483-B682-4AE46CDC6925}" type="pres">
      <dgm:prSet presAssocID="{379714D0-FD97-4D39-B4AE-5F5B82983207}" presName="root2" presStyleCnt="0"/>
      <dgm:spPr/>
    </dgm:pt>
    <dgm:pt modelId="{E062E1B9-CD18-427A-8A52-70F36A118815}" type="pres">
      <dgm:prSet presAssocID="{379714D0-FD97-4D39-B4AE-5F5B82983207}" presName="LevelTwoTextNode" presStyleLbl="node2" presStyleIdx="3" presStyleCnt="6" custScaleX="481055" custLinFactNeighborX="9238" custLinFactNeighborY="21311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3CA177CB-9A65-4079-A22B-8F4ED5CAC646}" type="pres">
      <dgm:prSet presAssocID="{379714D0-FD97-4D39-B4AE-5F5B82983207}" presName="level3hierChild" presStyleCnt="0"/>
      <dgm:spPr/>
    </dgm:pt>
    <dgm:pt modelId="{E3E16D52-9009-47B4-99E1-A5911C4256D6}" type="pres">
      <dgm:prSet presAssocID="{1D054DDE-96B1-4D77-866E-2C51933F618C}" presName="conn2-1" presStyleLbl="parChTrans1D2" presStyleIdx="4" presStyleCnt="6"/>
      <dgm:spPr/>
      <dgm:t>
        <a:bodyPr/>
        <a:lstStyle/>
        <a:p>
          <a:endParaRPr lang="pl-PL"/>
        </a:p>
      </dgm:t>
    </dgm:pt>
    <dgm:pt modelId="{4320F3BD-E034-4008-BF0D-BDAE6A9FF6F3}" type="pres">
      <dgm:prSet presAssocID="{1D054DDE-96B1-4D77-866E-2C51933F618C}" presName="connTx" presStyleLbl="parChTrans1D2" presStyleIdx="4" presStyleCnt="6"/>
      <dgm:spPr/>
      <dgm:t>
        <a:bodyPr/>
        <a:lstStyle/>
        <a:p>
          <a:endParaRPr lang="pl-PL"/>
        </a:p>
      </dgm:t>
    </dgm:pt>
    <dgm:pt modelId="{071C28A1-26F8-4846-ABBA-EC47CE2E14D6}" type="pres">
      <dgm:prSet presAssocID="{C2A7D3AF-CACD-46DB-8ABD-2669D8D96D8C}" presName="root2" presStyleCnt="0"/>
      <dgm:spPr/>
    </dgm:pt>
    <dgm:pt modelId="{ED4857BA-0F6C-408C-82B9-C3521ADB071B}" type="pres">
      <dgm:prSet presAssocID="{C2A7D3AF-CACD-46DB-8ABD-2669D8D96D8C}" presName="LevelTwoTextNode" presStyleLbl="node2" presStyleIdx="4" presStyleCnt="6" custScaleX="475165" custLinFactNeighborX="3476" custLinFactNeighborY="33078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ACB6E56D-77EE-49DD-A87A-0C9AF38310FB}" type="pres">
      <dgm:prSet presAssocID="{C2A7D3AF-CACD-46DB-8ABD-2669D8D96D8C}" presName="level3hierChild" presStyleCnt="0"/>
      <dgm:spPr/>
    </dgm:pt>
    <dgm:pt modelId="{C95B5575-8B33-4B67-AFD6-587E9458074D}" type="pres">
      <dgm:prSet presAssocID="{A69276FC-528E-4714-AEF7-47930C4005A6}" presName="conn2-1" presStyleLbl="parChTrans1D2" presStyleIdx="5" presStyleCnt="6"/>
      <dgm:spPr/>
      <dgm:t>
        <a:bodyPr/>
        <a:lstStyle/>
        <a:p>
          <a:endParaRPr lang="pl-PL"/>
        </a:p>
      </dgm:t>
    </dgm:pt>
    <dgm:pt modelId="{209A2423-6080-4E86-A7EA-79C6DC1F17B5}" type="pres">
      <dgm:prSet presAssocID="{A69276FC-528E-4714-AEF7-47930C4005A6}" presName="connTx" presStyleLbl="parChTrans1D2" presStyleIdx="5" presStyleCnt="6"/>
      <dgm:spPr/>
      <dgm:t>
        <a:bodyPr/>
        <a:lstStyle/>
        <a:p>
          <a:endParaRPr lang="pl-PL"/>
        </a:p>
      </dgm:t>
    </dgm:pt>
    <dgm:pt modelId="{26CD6701-8BA3-427C-A143-735A1E60AD86}" type="pres">
      <dgm:prSet presAssocID="{242AEC55-B983-48B9-A06F-3E9D3884D261}" presName="root2" presStyleCnt="0"/>
      <dgm:spPr/>
    </dgm:pt>
    <dgm:pt modelId="{D45CB945-D70B-453A-A12D-C8C61E0D2D98}" type="pres">
      <dgm:prSet presAssocID="{242AEC55-B983-48B9-A06F-3E9D3884D261}" presName="LevelTwoTextNode" presStyleLbl="node2" presStyleIdx="5" presStyleCnt="6" custScaleX="475264" custLinFactNeighborX="7504" custLinFactNeighborY="55982">
        <dgm:presLayoutVars>
          <dgm:chPref val="3"/>
        </dgm:presLayoutVars>
      </dgm:prSet>
      <dgm:spPr/>
      <dgm:t>
        <a:bodyPr/>
        <a:lstStyle/>
        <a:p>
          <a:endParaRPr lang="pl-PL"/>
        </a:p>
      </dgm:t>
    </dgm:pt>
    <dgm:pt modelId="{79BCCB6A-1166-4D19-90A8-902563A411D1}" type="pres">
      <dgm:prSet presAssocID="{242AEC55-B983-48B9-A06F-3E9D3884D261}" presName="level3hierChild" presStyleCnt="0"/>
      <dgm:spPr/>
    </dgm:pt>
  </dgm:ptLst>
  <dgm:cxnLst>
    <dgm:cxn modelId="{1E1996E5-9078-4BAF-A477-F4803D5098B9}" type="presOf" srcId="{C2A7D3AF-CACD-46DB-8ABD-2669D8D96D8C}" destId="{ED4857BA-0F6C-408C-82B9-C3521ADB071B}" srcOrd="0" destOrd="0" presId="urn:microsoft.com/office/officeart/2005/8/layout/hierarchy2"/>
    <dgm:cxn modelId="{EE52F1FB-ECB4-422D-BB6C-F6E598579592}" type="presOf" srcId="{A087C26B-80DC-4283-AF2E-899CC0F78249}" destId="{72C5295D-70C7-4D6C-B112-D154B56E93AC}" srcOrd="0" destOrd="0" presId="urn:microsoft.com/office/officeart/2005/8/layout/hierarchy2"/>
    <dgm:cxn modelId="{A3D29A92-0299-46B8-A2D7-22943E07750B}" srcId="{28EDDC96-23F3-469B-96D4-9FE14BA9597A}" destId="{46D60DCE-84E3-4577-B21E-C16499266BC6}" srcOrd="1" destOrd="0" parTransId="{631A33B2-66EE-40EC-8D29-517978EF0FAD}" sibTransId="{45D13CAA-E3E2-4C0F-AFC5-889568A0BF84}"/>
    <dgm:cxn modelId="{554943F1-850D-4686-8AFA-4F35655FA785}" type="presOf" srcId="{631A33B2-66EE-40EC-8D29-517978EF0FAD}" destId="{E76A6A27-C118-49C5-A783-FF46CF3920DF}" srcOrd="1" destOrd="0" presId="urn:microsoft.com/office/officeart/2005/8/layout/hierarchy2"/>
    <dgm:cxn modelId="{2CC3B265-D2FF-4172-BB15-4229FCE96858}" type="presOf" srcId="{A69276FC-528E-4714-AEF7-47930C4005A6}" destId="{C95B5575-8B33-4B67-AFD6-587E9458074D}" srcOrd="0" destOrd="0" presId="urn:microsoft.com/office/officeart/2005/8/layout/hierarchy2"/>
    <dgm:cxn modelId="{1243C1E4-D4F4-445C-82A1-3AEA8EC6B87C}" srcId="{734C7C7F-56FE-49B8-B606-38EADD47D415}" destId="{28EDDC96-23F3-469B-96D4-9FE14BA9597A}" srcOrd="0" destOrd="0" parTransId="{A5F6F9DD-8A00-4517-AC42-E379FD159C49}" sibTransId="{CBEA3C3B-7C84-40D8-B89B-B6B3B96DB50F}"/>
    <dgm:cxn modelId="{CA43EDE0-11CE-476D-AD9E-9CB6D042E4DD}" srcId="{28EDDC96-23F3-469B-96D4-9FE14BA9597A}" destId="{379714D0-FD97-4D39-B4AE-5F5B82983207}" srcOrd="3" destOrd="0" parTransId="{A087C26B-80DC-4283-AF2E-899CC0F78249}" sibTransId="{0DBE4565-0872-4208-A589-7688F8E9D7EB}"/>
    <dgm:cxn modelId="{6F8FC83F-60F2-4262-ACC9-82B1A883E4A4}" srcId="{28EDDC96-23F3-469B-96D4-9FE14BA9597A}" destId="{EBB0FC97-1BAD-4E30-BB07-25B7CF3C89CF}" srcOrd="2" destOrd="0" parTransId="{02C8F408-6F65-401D-81C6-BEEF2EE09AF4}" sibTransId="{856B155C-3A37-4E0C-AEEB-6DB612A57CCD}"/>
    <dgm:cxn modelId="{FAF39A4E-B399-4F62-86A7-D0C20FF1E104}" type="presOf" srcId="{02C8F408-6F65-401D-81C6-BEEF2EE09AF4}" destId="{B994DBBC-C62E-4D0D-9F58-956CF875A8B6}" srcOrd="1" destOrd="0" presId="urn:microsoft.com/office/officeart/2005/8/layout/hierarchy2"/>
    <dgm:cxn modelId="{1CAF1EB9-9353-4D0B-A832-2817C18759E1}" type="presOf" srcId="{EC3D98D8-FB67-4B83-928C-A2191E72FBA0}" destId="{B46FDA4B-9FEE-423D-A454-4C720FDAE3F2}" srcOrd="0" destOrd="0" presId="urn:microsoft.com/office/officeart/2005/8/layout/hierarchy2"/>
    <dgm:cxn modelId="{086B6200-C5BA-43A3-90B0-3BBE6EAB3DEC}" type="presOf" srcId="{02C8F408-6F65-401D-81C6-BEEF2EE09AF4}" destId="{01EA24C6-DF36-4B9F-870C-1AADE37E1673}" srcOrd="0" destOrd="0" presId="urn:microsoft.com/office/officeart/2005/8/layout/hierarchy2"/>
    <dgm:cxn modelId="{F28C3B30-E84E-4587-86C0-A77233F269E4}" type="presOf" srcId="{1D054DDE-96B1-4D77-866E-2C51933F618C}" destId="{E3E16D52-9009-47B4-99E1-A5911C4256D6}" srcOrd="0" destOrd="0" presId="urn:microsoft.com/office/officeart/2005/8/layout/hierarchy2"/>
    <dgm:cxn modelId="{83F738C4-9E8F-496C-8746-FB696C3927C2}" type="presOf" srcId="{42375B23-FF30-465D-BADA-3F93C71583AA}" destId="{933CDD33-4EB5-4817-B7B7-C0079B3703FD}" srcOrd="0" destOrd="0" presId="urn:microsoft.com/office/officeart/2005/8/layout/hierarchy2"/>
    <dgm:cxn modelId="{48D5599C-79BC-40B2-8D69-775C140A16BF}" srcId="{28EDDC96-23F3-469B-96D4-9FE14BA9597A}" destId="{42375B23-FF30-465D-BADA-3F93C71583AA}" srcOrd="0" destOrd="0" parTransId="{EC3D98D8-FB67-4B83-928C-A2191E72FBA0}" sibTransId="{FA3490AD-4A17-4A6B-944F-D8E1D81BDEB1}"/>
    <dgm:cxn modelId="{07D0917E-C3FB-4233-8638-B12B0EE3BFA1}" srcId="{28EDDC96-23F3-469B-96D4-9FE14BA9597A}" destId="{242AEC55-B983-48B9-A06F-3E9D3884D261}" srcOrd="5" destOrd="0" parTransId="{A69276FC-528E-4714-AEF7-47930C4005A6}" sibTransId="{CCAFC239-B561-4678-8197-FAE24DDAF687}"/>
    <dgm:cxn modelId="{65B4423A-B89E-41CC-9499-715FECACD66F}" type="presOf" srcId="{734C7C7F-56FE-49B8-B606-38EADD47D415}" destId="{F6D6C277-F27B-4480-A220-0F8BAB7BA01A}" srcOrd="0" destOrd="0" presId="urn:microsoft.com/office/officeart/2005/8/layout/hierarchy2"/>
    <dgm:cxn modelId="{58AA33D4-3D78-4280-BA15-B4D5D13AE5BC}" type="presOf" srcId="{A087C26B-80DC-4283-AF2E-899CC0F78249}" destId="{B63B4AF0-BF87-42A2-B2D9-C0E172B83087}" srcOrd="1" destOrd="0" presId="urn:microsoft.com/office/officeart/2005/8/layout/hierarchy2"/>
    <dgm:cxn modelId="{7F4BBA2F-CBB9-4241-8A66-694A5E1EE2A5}" srcId="{28EDDC96-23F3-469B-96D4-9FE14BA9597A}" destId="{C2A7D3AF-CACD-46DB-8ABD-2669D8D96D8C}" srcOrd="4" destOrd="0" parTransId="{1D054DDE-96B1-4D77-866E-2C51933F618C}" sibTransId="{D299B50F-2E57-4756-8E07-1AF9F249256E}"/>
    <dgm:cxn modelId="{99D1A66B-664A-474E-B9BC-F043037ED899}" type="presOf" srcId="{1D054DDE-96B1-4D77-866E-2C51933F618C}" destId="{4320F3BD-E034-4008-BF0D-BDAE6A9FF6F3}" srcOrd="1" destOrd="0" presId="urn:microsoft.com/office/officeart/2005/8/layout/hierarchy2"/>
    <dgm:cxn modelId="{F1ABBFE4-7660-4352-9F1A-62B6D4CB631C}" type="presOf" srcId="{28EDDC96-23F3-469B-96D4-9FE14BA9597A}" destId="{26B4ADC4-BB61-409B-9682-C6DD8FCA01F3}" srcOrd="0" destOrd="0" presId="urn:microsoft.com/office/officeart/2005/8/layout/hierarchy2"/>
    <dgm:cxn modelId="{55679C4C-F9E3-4F8B-A032-61ABC95725E5}" type="presOf" srcId="{379714D0-FD97-4D39-B4AE-5F5B82983207}" destId="{E062E1B9-CD18-427A-8A52-70F36A118815}" srcOrd="0" destOrd="0" presId="urn:microsoft.com/office/officeart/2005/8/layout/hierarchy2"/>
    <dgm:cxn modelId="{5F48C014-3240-406B-9BCC-C75226CF20B1}" type="presOf" srcId="{EBB0FC97-1BAD-4E30-BB07-25B7CF3C89CF}" destId="{5C9F207A-4ADE-4DCF-8E89-580A574B1291}" srcOrd="0" destOrd="0" presId="urn:microsoft.com/office/officeart/2005/8/layout/hierarchy2"/>
    <dgm:cxn modelId="{6B42F623-775D-4D7D-AA16-10CB3E76D52F}" type="presOf" srcId="{46D60DCE-84E3-4577-B21E-C16499266BC6}" destId="{CADECE30-DCDD-4FB9-8C41-7C3C8AF577C4}" srcOrd="0" destOrd="0" presId="urn:microsoft.com/office/officeart/2005/8/layout/hierarchy2"/>
    <dgm:cxn modelId="{A6EB73FA-D400-4022-AEE1-326D3AE6D823}" type="presOf" srcId="{242AEC55-B983-48B9-A06F-3E9D3884D261}" destId="{D45CB945-D70B-453A-A12D-C8C61E0D2D98}" srcOrd="0" destOrd="0" presId="urn:microsoft.com/office/officeart/2005/8/layout/hierarchy2"/>
    <dgm:cxn modelId="{4EE63901-FBD7-4F36-9DE0-1B32822EC5FA}" type="presOf" srcId="{EC3D98D8-FB67-4B83-928C-A2191E72FBA0}" destId="{BF29B7EA-39DE-4624-ABE1-9263292AFCDB}" srcOrd="1" destOrd="0" presId="urn:microsoft.com/office/officeart/2005/8/layout/hierarchy2"/>
    <dgm:cxn modelId="{415F1D1E-B72B-4DDF-930F-8AD6694D4232}" type="presOf" srcId="{A69276FC-528E-4714-AEF7-47930C4005A6}" destId="{209A2423-6080-4E86-A7EA-79C6DC1F17B5}" srcOrd="1" destOrd="0" presId="urn:microsoft.com/office/officeart/2005/8/layout/hierarchy2"/>
    <dgm:cxn modelId="{2AD4E3E2-C6D5-44FC-8D2F-A5E166A9DF59}" type="presOf" srcId="{631A33B2-66EE-40EC-8D29-517978EF0FAD}" destId="{D91FFE40-5DD7-4C78-B9EF-850C605DA22B}" srcOrd="0" destOrd="0" presId="urn:microsoft.com/office/officeart/2005/8/layout/hierarchy2"/>
    <dgm:cxn modelId="{15F218D9-82F4-4665-8008-0FB50C557147}" type="presParOf" srcId="{F6D6C277-F27B-4480-A220-0F8BAB7BA01A}" destId="{83DA4792-D505-4788-B768-60801A134149}" srcOrd="0" destOrd="0" presId="urn:microsoft.com/office/officeart/2005/8/layout/hierarchy2"/>
    <dgm:cxn modelId="{D43AA465-B5FE-43D0-947E-FEFF0479A571}" type="presParOf" srcId="{83DA4792-D505-4788-B768-60801A134149}" destId="{26B4ADC4-BB61-409B-9682-C6DD8FCA01F3}" srcOrd="0" destOrd="0" presId="urn:microsoft.com/office/officeart/2005/8/layout/hierarchy2"/>
    <dgm:cxn modelId="{F96EBBF2-2235-46E1-A93A-3AFBB6D2253A}" type="presParOf" srcId="{83DA4792-D505-4788-B768-60801A134149}" destId="{3B61CA48-0B82-44CE-A4B7-05683685EE10}" srcOrd="1" destOrd="0" presId="urn:microsoft.com/office/officeart/2005/8/layout/hierarchy2"/>
    <dgm:cxn modelId="{8F791070-CCD6-4965-9813-53A1F2A34065}" type="presParOf" srcId="{3B61CA48-0B82-44CE-A4B7-05683685EE10}" destId="{B46FDA4B-9FEE-423D-A454-4C720FDAE3F2}" srcOrd="0" destOrd="0" presId="urn:microsoft.com/office/officeart/2005/8/layout/hierarchy2"/>
    <dgm:cxn modelId="{E52E797D-5467-4AB1-BC9B-2C37FB62F158}" type="presParOf" srcId="{B46FDA4B-9FEE-423D-A454-4C720FDAE3F2}" destId="{BF29B7EA-39DE-4624-ABE1-9263292AFCDB}" srcOrd="0" destOrd="0" presId="urn:microsoft.com/office/officeart/2005/8/layout/hierarchy2"/>
    <dgm:cxn modelId="{48DE3EBE-8F73-4D4E-93B4-DE75FEA61828}" type="presParOf" srcId="{3B61CA48-0B82-44CE-A4B7-05683685EE10}" destId="{BF0594D0-6B15-4FAD-8B99-C9D60822639C}" srcOrd="1" destOrd="0" presId="urn:microsoft.com/office/officeart/2005/8/layout/hierarchy2"/>
    <dgm:cxn modelId="{02E16BB0-1299-4400-9ECD-5E5ECF71CF8A}" type="presParOf" srcId="{BF0594D0-6B15-4FAD-8B99-C9D60822639C}" destId="{933CDD33-4EB5-4817-B7B7-C0079B3703FD}" srcOrd="0" destOrd="0" presId="urn:microsoft.com/office/officeart/2005/8/layout/hierarchy2"/>
    <dgm:cxn modelId="{6AD28E55-F5D3-4A2D-9416-B512F0F2F47C}" type="presParOf" srcId="{BF0594D0-6B15-4FAD-8B99-C9D60822639C}" destId="{7DE2EA53-EAB3-4A0B-8CC7-4A6CECE22977}" srcOrd="1" destOrd="0" presId="urn:microsoft.com/office/officeart/2005/8/layout/hierarchy2"/>
    <dgm:cxn modelId="{65FD4B5E-F522-4882-8CFB-E359F400411D}" type="presParOf" srcId="{3B61CA48-0B82-44CE-A4B7-05683685EE10}" destId="{D91FFE40-5DD7-4C78-B9EF-850C605DA22B}" srcOrd="2" destOrd="0" presId="urn:microsoft.com/office/officeart/2005/8/layout/hierarchy2"/>
    <dgm:cxn modelId="{4CD54042-BD4B-47F7-B4CD-369A61680761}" type="presParOf" srcId="{D91FFE40-5DD7-4C78-B9EF-850C605DA22B}" destId="{E76A6A27-C118-49C5-A783-FF46CF3920DF}" srcOrd="0" destOrd="0" presId="urn:microsoft.com/office/officeart/2005/8/layout/hierarchy2"/>
    <dgm:cxn modelId="{987317C8-AA39-4DB3-9608-05FFC160DDCB}" type="presParOf" srcId="{3B61CA48-0B82-44CE-A4B7-05683685EE10}" destId="{C58CF564-1C91-497D-8E51-A6BA218739C7}" srcOrd="3" destOrd="0" presId="urn:microsoft.com/office/officeart/2005/8/layout/hierarchy2"/>
    <dgm:cxn modelId="{AAC470D0-AE85-49D5-A408-0652D8BCD4C0}" type="presParOf" srcId="{C58CF564-1C91-497D-8E51-A6BA218739C7}" destId="{CADECE30-DCDD-4FB9-8C41-7C3C8AF577C4}" srcOrd="0" destOrd="0" presId="urn:microsoft.com/office/officeart/2005/8/layout/hierarchy2"/>
    <dgm:cxn modelId="{B0BBD213-1741-40B8-8BA5-B1021FB90EDE}" type="presParOf" srcId="{C58CF564-1C91-497D-8E51-A6BA218739C7}" destId="{FB9318CC-D79D-47AF-8BBC-6D6AFAB408F4}" srcOrd="1" destOrd="0" presId="urn:microsoft.com/office/officeart/2005/8/layout/hierarchy2"/>
    <dgm:cxn modelId="{FF0C9E21-A1D6-45F5-BB5B-A63665F13459}" type="presParOf" srcId="{3B61CA48-0B82-44CE-A4B7-05683685EE10}" destId="{01EA24C6-DF36-4B9F-870C-1AADE37E1673}" srcOrd="4" destOrd="0" presId="urn:microsoft.com/office/officeart/2005/8/layout/hierarchy2"/>
    <dgm:cxn modelId="{6DBC5902-FEF0-4A8B-89AA-3168D5BB1A64}" type="presParOf" srcId="{01EA24C6-DF36-4B9F-870C-1AADE37E1673}" destId="{B994DBBC-C62E-4D0D-9F58-956CF875A8B6}" srcOrd="0" destOrd="0" presId="urn:microsoft.com/office/officeart/2005/8/layout/hierarchy2"/>
    <dgm:cxn modelId="{6B72B010-1F84-486B-B908-182926D2F408}" type="presParOf" srcId="{3B61CA48-0B82-44CE-A4B7-05683685EE10}" destId="{8CB4D317-EBFA-43E5-ABCE-C97ECFC8D05E}" srcOrd="5" destOrd="0" presId="urn:microsoft.com/office/officeart/2005/8/layout/hierarchy2"/>
    <dgm:cxn modelId="{AEDB8380-5FCB-4CFD-BAF7-729C067CCEAC}" type="presParOf" srcId="{8CB4D317-EBFA-43E5-ABCE-C97ECFC8D05E}" destId="{5C9F207A-4ADE-4DCF-8E89-580A574B1291}" srcOrd="0" destOrd="0" presId="urn:microsoft.com/office/officeart/2005/8/layout/hierarchy2"/>
    <dgm:cxn modelId="{C4139FA7-B32B-4CC7-A21E-4D21CEE1D66E}" type="presParOf" srcId="{8CB4D317-EBFA-43E5-ABCE-C97ECFC8D05E}" destId="{5813DF8E-74EB-40C4-8AA8-68A210626125}" srcOrd="1" destOrd="0" presId="urn:microsoft.com/office/officeart/2005/8/layout/hierarchy2"/>
    <dgm:cxn modelId="{65BE1EFD-2698-47FE-8E60-14F0D9634C5C}" type="presParOf" srcId="{3B61CA48-0B82-44CE-A4B7-05683685EE10}" destId="{72C5295D-70C7-4D6C-B112-D154B56E93AC}" srcOrd="6" destOrd="0" presId="urn:microsoft.com/office/officeart/2005/8/layout/hierarchy2"/>
    <dgm:cxn modelId="{B5DDAA68-D192-4A0D-A9FD-372DD5AE60E7}" type="presParOf" srcId="{72C5295D-70C7-4D6C-B112-D154B56E93AC}" destId="{B63B4AF0-BF87-42A2-B2D9-C0E172B83087}" srcOrd="0" destOrd="0" presId="urn:microsoft.com/office/officeart/2005/8/layout/hierarchy2"/>
    <dgm:cxn modelId="{6ADF435D-2A08-4F3D-93A0-3F9C9170F0EF}" type="presParOf" srcId="{3B61CA48-0B82-44CE-A4B7-05683685EE10}" destId="{5F168340-171D-4483-B682-4AE46CDC6925}" srcOrd="7" destOrd="0" presId="urn:microsoft.com/office/officeart/2005/8/layout/hierarchy2"/>
    <dgm:cxn modelId="{42B44B79-540D-403B-944A-F156D0AFF85F}" type="presParOf" srcId="{5F168340-171D-4483-B682-4AE46CDC6925}" destId="{E062E1B9-CD18-427A-8A52-70F36A118815}" srcOrd="0" destOrd="0" presId="urn:microsoft.com/office/officeart/2005/8/layout/hierarchy2"/>
    <dgm:cxn modelId="{34D72C33-4523-4272-8166-80FFE1368DEC}" type="presParOf" srcId="{5F168340-171D-4483-B682-4AE46CDC6925}" destId="{3CA177CB-9A65-4079-A22B-8F4ED5CAC646}" srcOrd="1" destOrd="0" presId="urn:microsoft.com/office/officeart/2005/8/layout/hierarchy2"/>
    <dgm:cxn modelId="{A3E38D39-4397-4580-B19D-81AB2A0E39F2}" type="presParOf" srcId="{3B61CA48-0B82-44CE-A4B7-05683685EE10}" destId="{E3E16D52-9009-47B4-99E1-A5911C4256D6}" srcOrd="8" destOrd="0" presId="urn:microsoft.com/office/officeart/2005/8/layout/hierarchy2"/>
    <dgm:cxn modelId="{D689BA07-54FA-4CD8-9523-8B3EC7131CF5}" type="presParOf" srcId="{E3E16D52-9009-47B4-99E1-A5911C4256D6}" destId="{4320F3BD-E034-4008-BF0D-BDAE6A9FF6F3}" srcOrd="0" destOrd="0" presId="urn:microsoft.com/office/officeart/2005/8/layout/hierarchy2"/>
    <dgm:cxn modelId="{5FAFBB33-31F7-45D2-96E9-57CEAB713420}" type="presParOf" srcId="{3B61CA48-0B82-44CE-A4B7-05683685EE10}" destId="{071C28A1-26F8-4846-ABBA-EC47CE2E14D6}" srcOrd="9" destOrd="0" presId="urn:microsoft.com/office/officeart/2005/8/layout/hierarchy2"/>
    <dgm:cxn modelId="{5D863C32-8143-4C46-8D8F-D52F44772AD0}" type="presParOf" srcId="{071C28A1-26F8-4846-ABBA-EC47CE2E14D6}" destId="{ED4857BA-0F6C-408C-82B9-C3521ADB071B}" srcOrd="0" destOrd="0" presId="urn:microsoft.com/office/officeart/2005/8/layout/hierarchy2"/>
    <dgm:cxn modelId="{5540267F-30CB-4A5C-97D6-268D09C2B870}" type="presParOf" srcId="{071C28A1-26F8-4846-ABBA-EC47CE2E14D6}" destId="{ACB6E56D-77EE-49DD-A87A-0C9AF38310FB}" srcOrd="1" destOrd="0" presId="urn:microsoft.com/office/officeart/2005/8/layout/hierarchy2"/>
    <dgm:cxn modelId="{BE34C694-3434-40B2-9901-1461A038BF44}" type="presParOf" srcId="{3B61CA48-0B82-44CE-A4B7-05683685EE10}" destId="{C95B5575-8B33-4B67-AFD6-587E9458074D}" srcOrd="10" destOrd="0" presId="urn:microsoft.com/office/officeart/2005/8/layout/hierarchy2"/>
    <dgm:cxn modelId="{6674BE61-D332-4158-AD68-FC6E197A11B0}" type="presParOf" srcId="{C95B5575-8B33-4B67-AFD6-587E9458074D}" destId="{209A2423-6080-4E86-A7EA-79C6DC1F17B5}" srcOrd="0" destOrd="0" presId="urn:microsoft.com/office/officeart/2005/8/layout/hierarchy2"/>
    <dgm:cxn modelId="{1477A963-7C0E-4B4C-9803-954C8CA827A1}" type="presParOf" srcId="{3B61CA48-0B82-44CE-A4B7-05683685EE10}" destId="{26CD6701-8BA3-427C-A143-735A1E60AD86}" srcOrd="11" destOrd="0" presId="urn:microsoft.com/office/officeart/2005/8/layout/hierarchy2"/>
    <dgm:cxn modelId="{897BC1AD-F43E-4E87-B7BE-88529180614E}" type="presParOf" srcId="{26CD6701-8BA3-427C-A143-735A1E60AD86}" destId="{D45CB945-D70B-453A-A12D-C8C61E0D2D98}" srcOrd="0" destOrd="0" presId="urn:microsoft.com/office/officeart/2005/8/layout/hierarchy2"/>
    <dgm:cxn modelId="{ACF52668-0BBB-4F20-B9D5-11FA0AB2B830}" type="presParOf" srcId="{26CD6701-8BA3-427C-A143-735A1E60AD86}" destId="{79BCCB6A-1166-4D19-90A8-902563A411D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7441095-9D22-4283-913A-84C73211D13B}" type="doc">
      <dgm:prSet loTypeId="urn:microsoft.com/office/officeart/2005/8/layout/radial5" loCatId="relationship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pl-PL"/>
        </a:p>
      </dgm:t>
    </dgm:pt>
    <dgm:pt modelId="{A83BB119-A602-4530-90AF-B5B4D668FFAF}">
      <dgm:prSet custT="1"/>
      <dgm:spPr>
        <a:solidFill>
          <a:srgbClr val="CC66FF"/>
        </a:solidFill>
      </dgm:spPr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INSTRUMENTARIUM  AKTWYNEJ INTEGRACJI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421DFD2-456A-410F-90EC-BC2AC0CCC4E0}" type="parTrans" cxnId="{3013F77E-B7EB-4DE0-9EE5-2B7711044E07}">
      <dgm:prSet/>
      <dgm:spPr/>
      <dgm:t>
        <a:bodyPr/>
        <a:lstStyle/>
        <a:p>
          <a:endParaRPr lang="pl-PL"/>
        </a:p>
      </dgm:t>
    </dgm:pt>
    <dgm:pt modelId="{206A3DDA-6FEC-4950-934C-21FE66B83A30}" type="sibTrans" cxnId="{3013F77E-B7EB-4DE0-9EE5-2B7711044E07}">
      <dgm:prSet/>
      <dgm:spPr/>
      <dgm:t>
        <a:bodyPr/>
        <a:lstStyle/>
        <a:p>
          <a:endParaRPr lang="pl-PL"/>
        </a:p>
      </dgm:t>
    </dgm:pt>
    <dgm:pt modelId="{67B6C6EE-AEB8-442E-BE82-209DC537245E}">
      <dgm:prSet phldrT="[Tekst]" custT="1"/>
      <dgm:spPr>
        <a:solidFill>
          <a:srgbClr val="FFFF00"/>
        </a:solidFill>
      </dgm:spPr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TK i US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2D4A353-F70D-4569-AA34-F3055AD2DB1A}" type="parTrans" cxnId="{6EAD3ED6-A437-4943-A952-6791786E0E9E}">
      <dgm:prSet/>
      <dgm:spPr/>
      <dgm:t>
        <a:bodyPr/>
        <a:lstStyle/>
        <a:p>
          <a:endParaRPr lang="pl-PL"/>
        </a:p>
      </dgm:t>
    </dgm:pt>
    <dgm:pt modelId="{A85AB12E-823B-46C9-A8C5-7CE497EE8237}" type="sibTrans" cxnId="{6EAD3ED6-A437-4943-A952-6791786E0E9E}">
      <dgm:prSet/>
      <dgm:spPr/>
      <dgm:t>
        <a:bodyPr/>
        <a:lstStyle/>
        <a:p>
          <a:endParaRPr lang="pl-PL"/>
        </a:p>
      </dgm:t>
    </dgm:pt>
    <dgm:pt modelId="{CC306B90-E5ED-4A76-9DA0-4B0887E531E4}">
      <dgm:prSet phldrT="[Tekst]" custT="1"/>
      <dgm:spPr>
        <a:solidFill>
          <a:srgbClr val="FF33CC"/>
        </a:solidFill>
      </dgm:spPr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AMPP z DZ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9CE41924-E791-499A-A452-73E900D6ADA5}" type="parTrans" cxnId="{4C5E7135-1E32-4399-8197-89065731FD4F}">
      <dgm:prSet/>
      <dgm:spPr/>
      <dgm:t>
        <a:bodyPr/>
        <a:lstStyle/>
        <a:p>
          <a:endParaRPr lang="pl-PL"/>
        </a:p>
      </dgm:t>
    </dgm:pt>
    <dgm:pt modelId="{3625173B-165B-4738-8706-6CCAE3397090}" type="sibTrans" cxnId="{4C5E7135-1E32-4399-8197-89065731FD4F}">
      <dgm:prSet/>
      <dgm:spPr/>
      <dgm:t>
        <a:bodyPr/>
        <a:lstStyle/>
        <a:p>
          <a:endParaRPr lang="pl-PL"/>
        </a:p>
      </dgm:t>
    </dgm:pt>
    <dgm:pt modelId="{CD9A222F-675E-4A56-9E8B-24A98414E112}">
      <dgm:prSet phldrT="[Tekst]" custT="1"/>
      <dgm:spPr>
        <a:solidFill>
          <a:srgbClr val="FF6600"/>
        </a:solidFill>
      </dgm:spPr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SZKOLENIA ZAWODOWE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AF7D3F-04AC-4C70-B189-534B3D10EC91}" type="parTrans" cxnId="{E213DBB3-C795-4B54-BB25-6733364FA4CE}">
      <dgm:prSet/>
      <dgm:spPr/>
      <dgm:t>
        <a:bodyPr/>
        <a:lstStyle/>
        <a:p>
          <a:endParaRPr lang="pl-PL"/>
        </a:p>
      </dgm:t>
    </dgm:pt>
    <dgm:pt modelId="{AE5E7D01-EE72-46BD-8FA7-07068861A782}" type="sibTrans" cxnId="{E213DBB3-C795-4B54-BB25-6733364FA4CE}">
      <dgm:prSet/>
      <dgm:spPr/>
      <dgm:t>
        <a:bodyPr/>
        <a:lstStyle/>
        <a:p>
          <a:endParaRPr lang="pl-PL"/>
        </a:p>
      </dgm:t>
    </dgm:pt>
    <dgm:pt modelId="{30084BF9-0A5F-4228-8D5B-7F4F753F4D42}">
      <dgm:prSet phldrT="[Tekst]" custT="1"/>
      <dgm:spPr>
        <a:solidFill>
          <a:srgbClr val="0099FF"/>
        </a:solidFill>
      </dgm:spPr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WYJAZD INTEGRACYJNO- SZKOLENIOWY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A2ACE4D-CC2E-4384-9021-69FEBEB9CE30}" type="parTrans" cxnId="{4F7EF678-60E5-4EC3-A489-2A1B4ABA68C5}">
      <dgm:prSet/>
      <dgm:spPr/>
      <dgm:t>
        <a:bodyPr/>
        <a:lstStyle/>
        <a:p>
          <a:endParaRPr lang="pl-PL"/>
        </a:p>
      </dgm:t>
    </dgm:pt>
    <dgm:pt modelId="{B95E3DED-C57D-45D5-8139-D2BFB58BCFD1}" type="sibTrans" cxnId="{4F7EF678-60E5-4EC3-A489-2A1B4ABA68C5}">
      <dgm:prSet/>
      <dgm:spPr/>
      <dgm:t>
        <a:bodyPr/>
        <a:lstStyle/>
        <a:p>
          <a:endParaRPr lang="pl-PL"/>
        </a:p>
      </dgm:t>
    </dgm:pt>
    <dgm:pt modelId="{05C9309A-6BC7-4727-A74A-55D04F7A960D}">
      <dgm:prSet phldrT="[Tekst]" custT="1"/>
      <dgm:spPr/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PSYCHOLOG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CA545E8-085B-476E-BB01-BF7F680B1D23}" type="parTrans" cxnId="{9734398A-BC1F-4E36-877B-4B448AA2B26A}">
      <dgm:prSet/>
      <dgm:spPr/>
      <dgm:t>
        <a:bodyPr/>
        <a:lstStyle/>
        <a:p>
          <a:endParaRPr lang="pl-PL"/>
        </a:p>
      </dgm:t>
    </dgm:pt>
    <dgm:pt modelId="{5123DAA0-1735-43C5-854F-6EA4BEE4490B}" type="sibTrans" cxnId="{9734398A-BC1F-4E36-877B-4B448AA2B26A}">
      <dgm:prSet/>
      <dgm:spPr/>
      <dgm:t>
        <a:bodyPr/>
        <a:lstStyle/>
        <a:p>
          <a:endParaRPr lang="pl-PL"/>
        </a:p>
      </dgm:t>
    </dgm:pt>
    <dgm:pt modelId="{FE25657F-219A-4D61-BB52-883E90E4AE8C}">
      <dgm:prSet phldrT="[Tekst]" custT="1"/>
      <dgm:spPr>
        <a:solidFill>
          <a:srgbClr val="00FFFF"/>
        </a:solidFill>
      </dgm:spPr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PEDAGOG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1FC01CA-7B1F-43EE-A369-24D4F0888254}" type="parTrans" cxnId="{B40F06FA-207C-4258-B4A4-EF1AE9752C08}">
      <dgm:prSet/>
      <dgm:spPr/>
      <dgm:t>
        <a:bodyPr/>
        <a:lstStyle/>
        <a:p>
          <a:endParaRPr lang="pl-PL"/>
        </a:p>
      </dgm:t>
    </dgm:pt>
    <dgm:pt modelId="{4850199A-7025-472D-92C2-D6E494A5FD86}" type="sibTrans" cxnId="{B40F06FA-207C-4258-B4A4-EF1AE9752C08}">
      <dgm:prSet/>
      <dgm:spPr/>
      <dgm:t>
        <a:bodyPr/>
        <a:lstStyle/>
        <a:p>
          <a:endParaRPr lang="pl-PL"/>
        </a:p>
      </dgm:t>
    </dgm:pt>
    <dgm:pt modelId="{D5ADCCB4-4570-4EE5-BFA1-2F2EE25C68C8}">
      <dgm:prSet phldrT="[Tekst]" custT="1"/>
      <dgm:spPr>
        <a:solidFill>
          <a:srgbClr val="00CC00"/>
        </a:solidFill>
      </dgm:spPr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PRAWNIK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52975A-5293-4D87-AF9C-1A5FD3D75EB7}" type="parTrans" cxnId="{74CFB7BD-6269-4722-95E4-2D4BB5B3DE9F}">
      <dgm:prSet/>
      <dgm:spPr/>
      <dgm:t>
        <a:bodyPr/>
        <a:lstStyle/>
        <a:p>
          <a:endParaRPr lang="pl-PL"/>
        </a:p>
      </dgm:t>
    </dgm:pt>
    <dgm:pt modelId="{C1E21F1E-3254-484D-90C8-D5DC09BE10CA}" type="sibTrans" cxnId="{74CFB7BD-6269-4722-95E4-2D4BB5B3DE9F}">
      <dgm:prSet/>
      <dgm:spPr/>
      <dgm:t>
        <a:bodyPr/>
        <a:lstStyle/>
        <a:p>
          <a:endParaRPr lang="pl-PL"/>
        </a:p>
      </dgm:t>
    </dgm:pt>
    <dgm:pt modelId="{AA89F7E3-A5F9-4F1D-98AB-4DA478B8CE96}">
      <dgm:prSet phldrT="[Tekst]" custT="1"/>
      <dgm:spPr/>
      <dgm:t>
        <a:bodyPr/>
        <a:lstStyle/>
        <a:p>
          <a:r>
            <a:rPr lang="pl-PL" sz="14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ASYSTENT RODZINY</a:t>
          </a:r>
          <a:endParaRPr lang="pl-PL" sz="14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954E935-E653-4C7F-8D7E-314F8CF87C99}" type="parTrans" cxnId="{E1A3EB46-2213-4F7D-9A12-CA0D711E6128}">
      <dgm:prSet/>
      <dgm:spPr/>
      <dgm:t>
        <a:bodyPr/>
        <a:lstStyle/>
        <a:p>
          <a:endParaRPr lang="pl-PL"/>
        </a:p>
      </dgm:t>
    </dgm:pt>
    <dgm:pt modelId="{7430E1C4-B0D0-4853-9F05-67B014FF1866}" type="sibTrans" cxnId="{E1A3EB46-2213-4F7D-9A12-CA0D711E6128}">
      <dgm:prSet/>
      <dgm:spPr/>
      <dgm:t>
        <a:bodyPr/>
        <a:lstStyle/>
        <a:p>
          <a:endParaRPr lang="pl-PL"/>
        </a:p>
      </dgm:t>
    </dgm:pt>
    <dgm:pt modelId="{613B7324-85E5-4FD5-91EC-692AB6DACBE3}">
      <dgm:prSet phldrT="[Tekst]"/>
      <dgm:spPr/>
      <dgm:t>
        <a:bodyPr/>
        <a:lstStyle/>
        <a:p>
          <a:endParaRPr lang="pl-PL" dirty="0"/>
        </a:p>
      </dgm:t>
    </dgm:pt>
    <dgm:pt modelId="{1C73A878-5436-4227-B510-69AC4390493A}" type="parTrans" cxnId="{A6B48098-3171-4A11-BA5B-F560076580DD}">
      <dgm:prSet/>
      <dgm:spPr/>
      <dgm:t>
        <a:bodyPr/>
        <a:lstStyle/>
        <a:p>
          <a:endParaRPr lang="pl-PL"/>
        </a:p>
      </dgm:t>
    </dgm:pt>
    <dgm:pt modelId="{2396631D-0D32-4904-A36F-6D267C557BE1}" type="sibTrans" cxnId="{A6B48098-3171-4A11-BA5B-F560076580DD}">
      <dgm:prSet/>
      <dgm:spPr/>
      <dgm:t>
        <a:bodyPr/>
        <a:lstStyle/>
        <a:p>
          <a:endParaRPr lang="pl-PL"/>
        </a:p>
      </dgm:t>
    </dgm:pt>
    <dgm:pt modelId="{4B900936-F46A-4182-8D20-FA4B321A9780}" type="pres">
      <dgm:prSet presAssocID="{67441095-9D22-4283-913A-84C73211D13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F1B007ED-B724-453D-B021-16385D4B26E1}" type="pres">
      <dgm:prSet presAssocID="{A83BB119-A602-4530-90AF-B5B4D668FFAF}" presName="centerShape" presStyleLbl="node0" presStyleIdx="0" presStyleCnt="1" custScaleX="255111"/>
      <dgm:spPr/>
      <dgm:t>
        <a:bodyPr/>
        <a:lstStyle/>
        <a:p>
          <a:endParaRPr lang="pl-PL"/>
        </a:p>
      </dgm:t>
    </dgm:pt>
    <dgm:pt modelId="{CAADE0A9-C0F7-4308-A936-1137E2AD6B26}" type="pres">
      <dgm:prSet presAssocID="{A2D4A353-F70D-4569-AA34-F3055AD2DB1A}" presName="parTrans" presStyleLbl="sibTrans2D1" presStyleIdx="0" presStyleCnt="8"/>
      <dgm:spPr/>
      <dgm:t>
        <a:bodyPr/>
        <a:lstStyle/>
        <a:p>
          <a:endParaRPr lang="pl-PL"/>
        </a:p>
      </dgm:t>
    </dgm:pt>
    <dgm:pt modelId="{C94CC854-315B-43AC-AD17-7F78BBF04959}" type="pres">
      <dgm:prSet presAssocID="{A2D4A353-F70D-4569-AA34-F3055AD2DB1A}" presName="connectorText" presStyleLbl="sibTrans2D1" presStyleIdx="0" presStyleCnt="8"/>
      <dgm:spPr/>
      <dgm:t>
        <a:bodyPr/>
        <a:lstStyle/>
        <a:p>
          <a:endParaRPr lang="pl-PL"/>
        </a:p>
      </dgm:t>
    </dgm:pt>
    <dgm:pt modelId="{D27077B0-02C4-435C-BFCD-DF883E19DA8B}" type="pres">
      <dgm:prSet presAssocID="{67B6C6EE-AEB8-442E-BE82-209DC537245E}" presName="node" presStyleLbl="node1" presStyleIdx="0" presStyleCnt="8" custScaleX="152856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17EFDEF-6446-49AB-83E5-61BFE610D037}" type="pres">
      <dgm:prSet presAssocID="{9CE41924-E791-499A-A452-73E900D6ADA5}" presName="parTrans" presStyleLbl="sibTrans2D1" presStyleIdx="1" presStyleCnt="8"/>
      <dgm:spPr/>
      <dgm:t>
        <a:bodyPr/>
        <a:lstStyle/>
        <a:p>
          <a:endParaRPr lang="pl-PL"/>
        </a:p>
      </dgm:t>
    </dgm:pt>
    <dgm:pt modelId="{C53CA67A-4F9C-4409-A36E-29636B83C4FB}" type="pres">
      <dgm:prSet presAssocID="{9CE41924-E791-499A-A452-73E900D6ADA5}" presName="connectorText" presStyleLbl="sibTrans2D1" presStyleIdx="1" presStyleCnt="8"/>
      <dgm:spPr/>
      <dgm:t>
        <a:bodyPr/>
        <a:lstStyle/>
        <a:p>
          <a:endParaRPr lang="pl-PL"/>
        </a:p>
      </dgm:t>
    </dgm:pt>
    <dgm:pt modelId="{BD32135E-509C-4692-A53F-87FC4D39145D}" type="pres">
      <dgm:prSet presAssocID="{CC306B90-E5ED-4A76-9DA0-4B0887E531E4}" presName="node" presStyleLbl="node1" presStyleIdx="1" presStyleCnt="8" custScaleX="143808" custRadScaleRad="146182" custRadScaleInc="5216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5E608E9-662B-44A7-9120-4D05F6BB7311}" type="pres">
      <dgm:prSet presAssocID="{7CAF7D3F-04AC-4C70-B189-534B3D10EC91}" presName="parTrans" presStyleLbl="sibTrans2D1" presStyleIdx="2" presStyleCnt="8"/>
      <dgm:spPr/>
      <dgm:t>
        <a:bodyPr/>
        <a:lstStyle/>
        <a:p>
          <a:endParaRPr lang="pl-PL"/>
        </a:p>
      </dgm:t>
    </dgm:pt>
    <dgm:pt modelId="{5C6BAF38-3653-48FF-8B05-ED476413AA8E}" type="pres">
      <dgm:prSet presAssocID="{7CAF7D3F-04AC-4C70-B189-534B3D10EC91}" presName="connectorText" presStyleLbl="sibTrans2D1" presStyleIdx="2" presStyleCnt="8"/>
      <dgm:spPr/>
      <dgm:t>
        <a:bodyPr/>
        <a:lstStyle/>
        <a:p>
          <a:endParaRPr lang="pl-PL"/>
        </a:p>
      </dgm:t>
    </dgm:pt>
    <dgm:pt modelId="{413F7B66-8594-43A5-9B69-F7172A1A99EA}" type="pres">
      <dgm:prSet presAssocID="{CD9A222F-675E-4A56-9E8B-24A98414E112}" presName="node" presStyleLbl="node1" presStyleIdx="2" presStyleCnt="8" custScaleX="166853" custRadScaleRad="155335" custRadScaleInc="-487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DAEAD6E-43A0-46D1-8FCB-47C11E95A24E}" type="pres">
      <dgm:prSet presAssocID="{3A2ACE4D-CC2E-4384-9021-69FEBEB9CE30}" presName="parTrans" presStyleLbl="sibTrans2D1" presStyleIdx="3" presStyleCnt="8" custLinFactNeighborX="-2808" custLinFactNeighborY="-3755"/>
      <dgm:spPr/>
      <dgm:t>
        <a:bodyPr/>
        <a:lstStyle/>
        <a:p>
          <a:endParaRPr lang="pl-PL"/>
        </a:p>
      </dgm:t>
    </dgm:pt>
    <dgm:pt modelId="{3F2C54B2-0D48-4C7D-863D-CB2C84175A31}" type="pres">
      <dgm:prSet presAssocID="{3A2ACE4D-CC2E-4384-9021-69FEBEB9CE30}" presName="connectorText" presStyleLbl="sibTrans2D1" presStyleIdx="3" presStyleCnt="8"/>
      <dgm:spPr/>
      <dgm:t>
        <a:bodyPr/>
        <a:lstStyle/>
        <a:p>
          <a:endParaRPr lang="pl-PL"/>
        </a:p>
      </dgm:t>
    </dgm:pt>
    <dgm:pt modelId="{CACDD262-0C25-451B-9560-1719A4E7011D}" type="pres">
      <dgm:prSet presAssocID="{30084BF9-0A5F-4228-8D5B-7F4F753F4D42}" presName="node" presStyleLbl="node1" presStyleIdx="3" presStyleCnt="8" custScaleX="212684" custRadScaleRad="151431" custRadScaleInc="-67550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4CB9F8C5-BF62-4BF9-AF78-2E8B2F252C95}" type="pres">
      <dgm:prSet presAssocID="{3CA545E8-085B-476E-BB01-BF7F680B1D23}" presName="parTrans" presStyleLbl="sibTrans2D1" presStyleIdx="4" presStyleCnt="8"/>
      <dgm:spPr/>
      <dgm:t>
        <a:bodyPr/>
        <a:lstStyle/>
        <a:p>
          <a:endParaRPr lang="pl-PL"/>
        </a:p>
      </dgm:t>
    </dgm:pt>
    <dgm:pt modelId="{EBB4516A-D795-49B9-884D-6BAC23984CED}" type="pres">
      <dgm:prSet presAssocID="{3CA545E8-085B-476E-BB01-BF7F680B1D23}" presName="connectorText" presStyleLbl="sibTrans2D1" presStyleIdx="4" presStyleCnt="8"/>
      <dgm:spPr/>
      <dgm:t>
        <a:bodyPr/>
        <a:lstStyle/>
        <a:p>
          <a:endParaRPr lang="pl-PL"/>
        </a:p>
      </dgm:t>
    </dgm:pt>
    <dgm:pt modelId="{AFE5C2C7-3AF7-4CAA-8B64-2F7D0A110EC6}" type="pres">
      <dgm:prSet presAssocID="{05C9309A-6BC7-4727-A74A-55D04F7A960D}" presName="node" presStyleLbl="node1" presStyleIdx="4" presStyleCnt="8" custScaleX="175017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3FEBA78-C700-4FBF-8B3E-516463CC1391}" type="pres">
      <dgm:prSet presAssocID="{31FC01CA-7B1F-43EE-A369-24D4F0888254}" presName="parTrans" presStyleLbl="sibTrans2D1" presStyleIdx="5" presStyleCnt="8"/>
      <dgm:spPr/>
      <dgm:t>
        <a:bodyPr/>
        <a:lstStyle/>
        <a:p>
          <a:endParaRPr lang="pl-PL"/>
        </a:p>
      </dgm:t>
    </dgm:pt>
    <dgm:pt modelId="{2662A890-94F6-44FD-992D-6BD892357AF8}" type="pres">
      <dgm:prSet presAssocID="{31FC01CA-7B1F-43EE-A369-24D4F0888254}" presName="connectorText" presStyleLbl="sibTrans2D1" presStyleIdx="5" presStyleCnt="8"/>
      <dgm:spPr/>
      <dgm:t>
        <a:bodyPr/>
        <a:lstStyle/>
        <a:p>
          <a:endParaRPr lang="pl-PL"/>
        </a:p>
      </dgm:t>
    </dgm:pt>
    <dgm:pt modelId="{6164576D-431A-4AEE-9DDF-2D7D9FE48D13}" type="pres">
      <dgm:prSet presAssocID="{FE25657F-219A-4D61-BB52-883E90E4AE8C}" presName="node" presStyleLbl="node1" presStyleIdx="5" presStyleCnt="8" custScaleX="188242" custRadScaleRad="133082" custRadScaleInc="46942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FA54E1BE-F7FE-446C-B3E8-4D547365D90C}" type="pres">
      <dgm:prSet presAssocID="{CF52975A-5293-4D87-AF9C-1A5FD3D75EB7}" presName="parTrans" presStyleLbl="sibTrans2D1" presStyleIdx="6" presStyleCnt="8"/>
      <dgm:spPr/>
      <dgm:t>
        <a:bodyPr/>
        <a:lstStyle/>
        <a:p>
          <a:endParaRPr lang="pl-PL"/>
        </a:p>
      </dgm:t>
    </dgm:pt>
    <dgm:pt modelId="{1D5FCB51-D689-4FF0-A07C-FCC4A3D952A1}" type="pres">
      <dgm:prSet presAssocID="{CF52975A-5293-4D87-AF9C-1A5FD3D75EB7}" presName="connectorText" presStyleLbl="sibTrans2D1" presStyleIdx="6" presStyleCnt="8"/>
      <dgm:spPr/>
      <dgm:t>
        <a:bodyPr/>
        <a:lstStyle/>
        <a:p>
          <a:endParaRPr lang="pl-PL"/>
        </a:p>
      </dgm:t>
    </dgm:pt>
    <dgm:pt modelId="{A38B3597-0878-4DB8-9547-B617AF35E7DC}" type="pres">
      <dgm:prSet presAssocID="{D5ADCCB4-4570-4EE5-BFA1-2F2EE25C68C8}" presName="node" presStyleLbl="node1" presStyleIdx="6" presStyleCnt="8" custScaleX="159604" custRadScaleRad="154084" custRadScaleInc="4914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3EDE5BA-7D37-43F2-A555-B4E1C489C7EB}" type="pres">
      <dgm:prSet presAssocID="{C954E935-E653-4C7F-8D7E-314F8CF87C99}" presName="parTrans" presStyleLbl="sibTrans2D1" presStyleIdx="7" presStyleCnt="8"/>
      <dgm:spPr/>
      <dgm:t>
        <a:bodyPr/>
        <a:lstStyle/>
        <a:p>
          <a:endParaRPr lang="pl-PL"/>
        </a:p>
      </dgm:t>
    </dgm:pt>
    <dgm:pt modelId="{A834B951-A955-43C5-9240-A6389225B728}" type="pres">
      <dgm:prSet presAssocID="{C954E935-E653-4C7F-8D7E-314F8CF87C99}" presName="connectorText" presStyleLbl="sibTrans2D1" presStyleIdx="7" presStyleCnt="8"/>
      <dgm:spPr/>
      <dgm:t>
        <a:bodyPr/>
        <a:lstStyle/>
        <a:p>
          <a:endParaRPr lang="pl-PL"/>
        </a:p>
      </dgm:t>
    </dgm:pt>
    <dgm:pt modelId="{91017359-DD14-40A0-9D06-02E84A0A4B4A}" type="pres">
      <dgm:prSet presAssocID="{AA89F7E3-A5F9-4F1D-98AB-4DA478B8CE96}" presName="node" presStyleLbl="node1" presStyleIdx="7" presStyleCnt="8" custScaleX="151430" custRadScaleRad="132701" custRadScaleInc="-2504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0ED0460E-CF4D-495A-98FC-FD75B23DEA60}" type="presOf" srcId="{CF52975A-5293-4D87-AF9C-1A5FD3D75EB7}" destId="{1D5FCB51-D689-4FF0-A07C-FCC4A3D952A1}" srcOrd="1" destOrd="0" presId="urn:microsoft.com/office/officeart/2005/8/layout/radial5"/>
    <dgm:cxn modelId="{6B16A401-9F87-4706-B820-852D9D2E49FD}" type="presOf" srcId="{7CAF7D3F-04AC-4C70-B189-534B3D10EC91}" destId="{5C6BAF38-3653-48FF-8B05-ED476413AA8E}" srcOrd="1" destOrd="0" presId="urn:microsoft.com/office/officeart/2005/8/layout/radial5"/>
    <dgm:cxn modelId="{F76C050A-50B3-47EB-BAD3-5D829C37A417}" type="presOf" srcId="{D5ADCCB4-4570-4EE5-BFA1-2F2EE25C68C8}" destId="{A38B3597-0878-4DB8-9547-B617AF35E7DC}" srcOrd="0" destOrd="0" presId="urn:microsoft.com/office/officeart/2005/8/layout/radial5"/>
    <dgm:cxn modelId="{F377DB3E-839D-4C85-837E-3D81C73308DE}" type="presOf" srcId="{A83BB119-A602-4530-90AF-B5B4D668FFAF}" destId="{F1B007ED-B724-453D-B021-16385D4B26E1}" srcOrd="0" destOrd="0" presId="urn:microsoft.com/office/officeart/2005/8/layout/radial5"/>
    <dgm:cxn modelId="{4CAEF982-4273-4D2C-977C-793F60CF9402}" type="presOf" srcId="{67441095-9D22-4283-913A-84C73211D13B}" destId="{4B900936-F46A-4182-8D20-FA4B321A9780}" srcOrd="0" destOrd="0" presId="urn:microsoft.com/office/officeart/2005/8/layout/radial5"/>
    <dgm:cxn modelId="{CF6C9704-0AC5-4BDA-8E65-DE549A43ED1F}" type="presOf" srcId="{05C9309A-6BC7-4727-A74A-55D04F7A960D}" destId="{AFE5C2C7-3AF7-4CAA-8B64-2F7D0A110EC6}" srcOrd="0" destOrd="0" presId="urn:microsoft.com/office/officeart/2005/8/layout/radial5"/>
    <dgm:cxn modelId="{02560A0D-64C0-4114-B66C-4CF16E068FD5}" type="presOf" srcId="{C954E935-E653-4C7F-8D7E-314F8CF87C99}" destId="{E3EDE5BA-7D37-43F2-A555-B4E1C489C7EB}" srcOrd="0" destOrd="0" presId="urn:microsoft.com/office/officeart/2005/8/layout/radial5"/>
    <dgm:cxn modelId="{FA0A4F90-E423-46D8-A465-29DA006C5007}" type="presOf" srcId="{CC306B90-E5ED-4A76-9DA0-4B0887E531E4}" destId="{BD32135E-509C-4692-A53F-87FC4D39145D}" srcOrd="0" destOrd="0" presId="urn:microsoft.com/office/officeart/2005/8/layout/radial5"/>
    <dgm:cxn modelId="{B82083A7-EE80-415E-B77D-3AFDE3651EB7}" type="presOf" srcId="{3A2ACE4D-CC2E-4384-9021-69FEBEB9CE30}" destId="{8DAEAD6E-43A0-46D1-8FCB-47C11E95A24E}" srcOrd="0" destOrd="0" presId="urn:microsoft.com/office/officeart/2005/8/layout/radial5"/>
    <dgm:cxn modelId="{B40F06FA-207C-4258-B4A4-EF1AE9752C08}" srcId="{A83BB119-A602-4530-90AF-B5B4D668FFAF}" destId="{FE25657F-219A-4D61-BB52-883E90E4AE8C}" srcOrd="5" destOrd="0" parTransId="{31FC01CA-7B1F-43EE-A369-24D4F0888254}" sibTransId="{4850199A-7025-472D-92C2-D6E494A5FD86}"/>
    <dgm:cxn modelId="{3013F77E-B7EB-4DE0-9EE5-2B7711044E07}" srcId="{67441095-9D22-4283-913A-84C73211D13B}" destId="{A83BB119-A602-4530-90AF-B5B4D668FFAF}" srcOrd="0" destOrd="0" parTransId="{0421DFD2-456A-410F-90EC-BC2AC0CCC4E0}" sibTransId="{206A3DDA-6FEC-4950-934C-21FE66B83A30}"/>
    <dgm:cxn modelId="{CB955BC8-E6EA-453A-8F40-A1417437504E}" type="presOf" srcId="{31FC01CA-7B1F-43EE-A369-24D4F0888254}" destId="{53FEBA78-C700-4FBF-8B3E-516463CC1391}" srcOrd="0" destOrd="0" presId="urn:microsoft.com/office/officeart/2005/8/layout/radial5"/>
    <dgm:cxn modelId="{9734398A-BC1F-4E36-877B-4B448AA2B26A}" srcId="{A83BB119-A602-4530-90AF-B5B4D668FFAF}" destId="{05C9309A-6BC7-4727-A74A-55D04F7A960D}" srcOrd="4" destOrd="0" parTransId="{3CA545E8-085B-476E-BB01-BF7F680B1D23}" sibTransId="{5123DAA0-1735-43C5-854F-6EA4BEE4490B}"/>
    <dgm:cxn modelId="{010DD281-76A9-40C7-A4AE-A34B68EAE6BB}" type="presOf" srcId="{FE25657F-219A-4D61-BB52-883E90E4AE8C}" destId="{6164576D-431A-4AEE-9DDF-2D7D9FE48D13}" srcOrd="0" destOrd="0" presId="urn:microsoft.com/office/officeart/2005/8/layout/radial5"/>
    <dgm:cxn modelId="{65C040C6-D903-441A-8FD3-08C1C6174BA7}" type="presOf" srcId="{A2D4A353-F70D-4569-AA34-F3055AD2DB1A}" destId="{C94CC854-315B-43AC-AD17-7F78BBF04959}" srcOrd="1" destOrd="0" presId="urn:microsoft.com/office/officeart/2005/8/layout/radial5"/>
    <dgm:cxn modelId="{F53DF0B7-8AF7-4E32-A982-ED6B91279937}" type="presOf" srcId="{9CE41924-E791-499A-A452-73E900D6ADA5}" destId="{717EFDEF-6446-49AB-83E5-61BFE610D037}" srcOrd="0" destOrd="0" presId="urn:microsoft.com/office/officeart/2005/8/layout/radial5"/>
    <dgm:cxn modelId="{E1A3EB46-2213-4F7D-9A12-CA0D711E6128}" srcId="{A83BB119-A602-4530-90AF-B5B4D668FFAF}" destId="{AA89F7E3-A5F9-4F1D-98AB-4DA478B8CE96}" srcOrd="7" destOrd="0" parTransId="{C954E935-E653-4C7F-8D7E-314F8CF87C99}" sibTransId="{7430E1C4-B0D0-4853-9F05-67B014FF1866}"/>
    <dgm:cxn modelId="{DD3140B7-5260-4599-B7DC-58C93EC3F7F8}" type="presOf" srcId="{31FC01CA-7B1F-43EE-A369-24D4F0888254}" destId="{2662A890-94F6-44FD-992D-6BD892357AF8}" srcOrd="1" destOrd="0" presId="urn:microsoft.com/office/officeart/2005/8/layout/radial5"/>
    <dgm:cxn modelId="{DACA17C5-E610-4206-90B9-021D173EDF40}" type="presOf" srcId="{30084BF9-0A5F-4228-8D5B-7F4F753F4D42}" destId="{CACDD262-0C25-451B-9560-1719A4E7011D}" srcOrd="0" destOrd="0" presId="urn:microsoft.com/office/officeart/2005/8/layout/radial5"/>
    <dgm:cxn modelId="{4F7EF678-60E5-4EC3-A489-2A1B4ABA68C5}" srcId="{A83BB119-A602-4530-90AF-B5B4D668FFAF}" destId="{30084BF9-0A5F-4228-8D5B-7F4F753F4D42}" srcOrd="3" destOrd="0" parTransId="{3A2ACE4D-CC2E-4384-9021-69FEBEB9CE30}" sibTransId="{B95E3DED-C57D-45D5-8139-D2BFB58BCFD1}"/>
    <dgm:cxn modelId="{B357691F-C17A-4B6C-B9D9-A57686FACF49}" type="presOf" srcId="{CF52975A-5293-4D87-AF9C-1A5FD3D75EB7}" destId="{FA54E1BE-F7FE-446C-B3E8-4D547365D90C}" srcOrd="0" destOrd="0" presId="urn:microsoft.com/office/officeart/2005/8/layout/radial5"/>
    <dgm:cxn modelId="{7E807ACD-F2F3-485B-9C68-607641C8D336}" type="presOf" srcId="{3CA545E8-085B-476E-BB01-BF7F680B1D23}" destId="{4CB9F8C5-BF62-4BF9-AF78-2E8B2F252C95}" srcOrd="0" destOrd="0" presId="urn:microsoft.com/office/officeart/2005/8/layout/radial5"/>
    <dgm:cxn modelId="{2CCA69EF-1573-45A8-A1A4-FCB76DE80D04}" type="presOf" srcId="{9CE41924-E791-499A-A452-73E900D6ADA5}" destId="{C53CA67A-4F9C-4409-A36E-29636B83C4FB}" srcOrd="1" destOrd="0" presId="urn:microsoft.com/office/officeart/2005/8/layout/radial5"/>
    <dgm:cxn modelId="{6EAD3ED6-A437-4943-A952-6791786E0E9E}" srcId="{A83BB119-A602-4530-90AF-B5B4D668FFAF}" destId="{67B6C6EE-AEB8-442E-BE82-209DC537245E}" srcOrd="0" destOrd="0" parTransId="{A2D4A353-F70D-4569-AA34-F3055AD2DB1A}" sibTransId="{A85AB12E-823B-46C9-A8C5-7CE497EE8237}"/>
    <dgm:cxn modelId="{E213DBB3-C795-4B54-BB25-6733364FA4CE}" srcId="{A83BB119-A602-4530-90AF-B5B4D668FFAF}" destId="{CD9A222F-675E-4A56-9E8B-24A98414E112}" srcOrd="2" destOrd="0" parTransId="{7CAF7D3F-04AC-4C70-B189-534B3D10EC91}" sibTransId="{AE5E7D01-EE72-46BD-8FA7-07068861A782}"/>
    <dgm:cxn modelId="{27CA6AA6-219E-4C94-AEC3-973148C3B273}" type="presOf" srcId="{3CA545E8-085B-476E-BB01-BF7F680B1D23}" destId="{EBB4516A-D795-49B9-884D-6BAC23984CED}" srcOrd="1" destOrd="0" presId="urn:microsoft.com/office/officeart/2005/8/layout/radial5"/>
    <dgm:cxn modelId="{74CFB7BD-6269-4722-95E4-2D4BB5B3DE9F}" srcId="{A83BB119-A602-4530-90AF-B5B4D668FFAF}" destId="{D5ADCCB4-4570-4EE5-BFA1-2F2EE25C68C8}" srcOrd="6" destOrd="0" parTransId="{CF52975A-5293-4D87-AF9C-1A5FD3D75EB7}" sibTransId="{C1E21F1E-3254-484D-90C8-D5DC09BE10CA}"/>
    <dgm:cxn modelId="{8BA842DF-384B-4198-92B2-199E68EF264C}" type="presOf" srcId="{3A2ACE4D-CC2E-4384-9021-69FEBEB9CE30}" destId="{3F2C54B2-0D48-4C7D-863D-CB2C84175A31}" srcOrd="1" destOrd="0" presId="urn:microsoft.com/office/officeart/2005/8/layout/radial5"/>
    <dgm:cxn modelId="{EF2BF273-10CD-43E8-B1C4-2559A42B990A}" type="presOf" srcId="{A2D4A353-F70D-4569-AA34-F3055AD2DB1A}" destId="{CAADE0A9-C0F7-4308-A936-1137E2AD6B26}" srcOrd="0" destOrd="0" presId="urn:microsoft.com/office/officeart/2005/8/layout/radial5"/>
    <dgm:cxn modelId="{0F5E34BF-C0D7-4E77-A131-71C32F4B15E2}" type="presOf" srcId="{7CAF7D3F-04AC-4C70-B189-534B3D10EC91}" destId="{E5E608E9-662B-44A7-9120-4D05F6BB7311}" srcOrd="0" destOrd="0" presId="urn:microsoft.com/office/officeart/2005/8/layout/radial5"/>
    <dgm:cxn modelId="{A6B48098-3171-4A11-BA5B-F560076580DD}" srcId="{67441095-9D22-4283-913A-84C73211D13B}" destId="{613B7324-85E5-4FD5-91EC-692AB6DACBE3}" srcOrd="1" destOrd="0" parTransId="{1C73A878-5436-4227-B510-69AC4390493A}" sibTransId="{2396631D-0D32-4904-A36F-6D267C557BE1}"/>
    <dgm:cxn modelId="{F580A70E-7B7B-44CB-9CE8-608999A489C5}" type="presOf" srcId="{67B6C6EE-AEB8-442E-BE82-209DC537245E}" destId="{D27077B0-02C4-435C-BFCD-DF883E19DA8B}" srcOrd="0" destOrd="0" presId="urn:microsoft.com/office/officeart/2005/8/layout/radial5"/>
    <dgm:cxn modelId="{06B16366-C8B8-434E-9879-4D975D8B30CE}" type="presOf" srcId="{CD9A222F-675E-4A56-9E8B-24A98414E112}" destId="{413F7B66-8594-43A5-9B69-F7172A1A99EA}" srcOrd="0" destOrd="0" presId="urn:microsoft.com/office/officeart/2005/8/layout/radial5"/>
    <dgm:cxn modelId="{9BA10E15-CABC-4485-BFFC-A1AF7B38125C}" type="presOf" srcId="{C954E935-E653-4C7F-8D7E-314F8CF87C99}" destId="{A834B951-A955-43C5-9240-A6389225B728}" srcOrd="1" destOrd="0" presId="urn:microsoft.com/office/officeart/2005/8/layout/radial5"/>
    <dgm:cxn modelId="{4C5E7135-1E32-4399-8197-89065731FD4F}" srcId="{A83BB119-A602-4530-90AF-B5B4D668FFAF}" destId="{CC306B90-E5ED-4A76-9DA0-4B0887E531E4}" srcOrd="1" destOrd="0" parTransId="{9CE41924-E791-499A-A452-73E900D6ADA5}" sibTransId="{3625173B-165B-4738-8706-6CCAE3397090}"/>
    <dgm:cxn modelId="{2C1CC927-0559-47D5-8D29-839428AF6DC7}" type="presOf" srcId="{AA89F7E3-A5F9-4F1D-98AB-4DA478B8CE96}" destId="{91017359-DD14-40A0-9D06-02E84A0A4B4A}" srcOrd="0" destOrd="0" presId="urn:microsoft.com/office/officeart/2005/8/layout/radial5"/>
    <dgm:cxn modelId="{114817AF-ACB7-446B-84E8-D3701A202982}" type="presParOf" srcId="{4B900936-F46A-4182-8D20-FA4B321A9780}" destId="{F1B007ED-B724-453D-B021-16385D4B26E1}" srcOrd="0" destOrd="0" presId="urn:microsoft.com/office/officeart/2005/8/layout/radial5"/>
    <dgm:cxn modelId="{E328C916-499B-4E86-AA6D-622169046AAE}" type="presParOf" srcId="{4B900936-F46A-4182-8D20-FA4B321A9780}" destId="{CAADE0A9-C0F7-4308-A936-1137E2AD6B26}" srcOrd="1" destOrd="0" presId="urn:microsoft.com/office/officeart/2005/8/layout/radial5"/>
    <dgm:cxn modelId="{58DE9C9B-5225-47D0-9F24-123DC91EB951}" type="presParOf" srcId="{CAADE0A9-C0F7-4308-A936-1137E2AD6B26}" destId="{C94CC854-315B-43AC-AD17-7F78BBF04959}" srcOrd="0" destOrd="0" presId="urn:microsoft.com/office/officeart/2005/8/layout/radial5"/>
    <dgm:cxn modelId="{70E2BBF6-CD30-4C11-AFD6-D2118940CF68}" type="presParOf" srcId="{4B900936-F46A-4182-8D20-FA4B321A9780}" destId="{D27077B0-02C4-435C-BFCD-DF883E19DA8B}" srcOrd="2" destOrd="0" presId="urn:microsoft.com/office/officeart/2005/8/layout/radial5"/>
    <dgm:cxn modelId="{EE3A3E68-0818-464C-B26C-270C3DD601AD}" type="presParOf" srcId="{4B900936-F46A-4182-8D20-FA4B321A9780}" destId="{717EFDEF-6446-49AB-83E5-61BFE610D037}" srcOrd="3" destOrd="0" presId="urn:microsoft.com/office/officeart/2005/8/layout/radial5"/>
    <dgm:cxn modelId="{8E40D786-5C36-4E9C-857D-87E9CE980569}" type="presParOf" srcId="{717EFDEF-6446-49AB-83E5-61BFE610D037}" destId="{C53CA67A-4F9C-4409-A36E-29636B83C4FB}" srcOrd="0" destOrd="0" presId="urn:microsoft.com/office/officeart/2005/8/layout/radial5"/>
    <dgm:cxn modelId="{D60B15E1-21B6-4AAB-957D-9181BD7CDA3A}" type="presParOf" srcId="{4B900936-F46A-4182-8D20-FA4B321A9780}" destId="{BD32135E-509C-4692-A53F-87FC4D39145D}" srcOrd="4" destOrd="0" presId="urn:microsoft.com/office/officeart/2005/8/layout/radial5"/>
    <dgm:cxn modelId="{4CF1D621-8F08-4012-A9D6-C873DDC96E19}" type="presParOf" srcId="{4B900936-F46A-4182-8D20-FA4B321A9780}" destId="{E5E608E9-662B-44A7-9120-4D05F6BB7311}" srcOrd="5" destOrd="0" presId="urn:microsoft.com/office/officeart/2005/8/layout/radial5"/>
    <dgm:cxn modelId="{D74B1DA6-E235-4E9A-9D50-399D7D460D56}" type="presParOf" srcId="{E5E608E9-662B-44A7-9120-4D05F6BB7311}" destId="{5C6BAF38-3653-48FF-8B05-ED476413AA8E}" srcOrd="0" destOrd="0" presId="urn:microsoft.com/office/officeart/2005/8/layout/radial5"/>
    <dgm:cxn modelId="{E0C91E30-1590-4382-BD02-52FB97B06D1C}" type="presParOf" srcId="{4B900936-F46A-4182-8D20-FA4B321A9780}" destId="{413F7B66-8594-43A5-9B69-F7172A1A99EA}" srcOrd="6" destOrd="0" presId="urn:microsoft.com/office/officeart/2005/8/layout/radial5"/>
    <dgm:cxn modelId="{D3C46E03-02E4-4652-8FD2-1EF0974D69AD}" type="presParOf" srcId="{4B900936-F46A-4182-8D20-FA4B321A9780}" destId="{8DAEAD6E-43A0-46D1-8FCB-47C11E95A24E}" srcOrd="7" destOrd="0" presId="urn:microsoft.com/office/officeart/2005/8/layout/radial5"/>
    <dgm:cxn modelId="{520AC897-0B69-4433-9673-48AA8A672D74}" type="presParOf" srcId="{8DAEAD6E-43A0-46D1-8FCB-47C11E95A24E}" destId="{3F2C54B2-0D48-4C7D-863D-CB2C84175A31}" srcOrd="0" destOrd="0" presId="urn:microsoft.com/office/officeart/2005/8/layout/radial5"/>
    <dgm:cxn modelId="{640BF155-50F9-4223-B493-E105D07047D2}" type="presParOf" srcId="{4B900936-F46A-4182-8D20-FA4B321A9780}" destId="{CACDD262-0C25-451B-9560-1719A4E7011D}" srcOrd="8" destOrd="0" presId="urn:microsoft.com/office/officeart/2005/8/layout/radial5"/>
    <dgm:cxn modelId="{D5900169-6C00-4162-B41D-D188B15B8F1F}" type="presParOf" srcId="{4B900936-F46A-4182-8D20-FA4B321A9780}" destId="{4CB9F8C5-BF62-4BF9-AF78-2E8B2F252C95}" srcOrd="9" destOrd="0" presId="urn:microsoft.com/office/officeart/2005/8/layout/radial5"/>
    <dgm:cxn modelId="{D0DA9FB6-5AE1-4B89-8C45-25E64AE575AF}" type="presParOf" srcId="{4CB9F8C5-BF62-4BF9-AF78-2E8B2F252C95}" destId="{EBB4516A-D795-49B9-884D-6BAC23984CED}" srcOrd="0" destOrd="0" presId="urn:microsoft.com/office/officeart/2005/8/layout/radial5"/>
    <dgm:cxn modelId="{654AEDF0-DD38-4686-A59A-6946E8E598DE}" type="presParOf" srcId="{4B900936-F46A-4182-8D20-FA4B321A9780}" destId="{AFE5C2C7-3AF7-4CAA-8B64-2F7D0A110EC6}" srcOrd="10" destOrd="0" presId="urn:microsoft.com/office/officeart/2005/8/layout/radial5"/>
    <dgm:cxn modelId="{86469F3B-9C63-43F4-AA30-6798B83A916B}" type="presParOf" srcId="{4B900936-F46A-4182-8D20-FA4B321A9780}" destId="{53FEBA78-C700-4FBF-8B3E-516463CC1391}" srcOrd="11" destOrd="0" presId="urn:microsoft.com/office/officeart/2005/8/layout/radial5"/>
    <dgm:cxn modelId="{189CEF51-4233-4486-8BC6-C4F6B157E099}" type="presParOf" srcId="{53FEBA78-C700-4FBF-8B3E-516463CC1391}" destId="{2662A890-94F6-44FD-992D-6BD892357AF8}" srcOrd="0" destOrd="0" presId="urn:microsoft.com/office/officeart/2005/8/layout/radial5"/>
    <dgm:cxn modelId="{F5B399FB-7024-45F8-98C6-D95DD6322F7E}" type="presParOf" srcId="{4B900936-F46A-4182-8D20-FA4B321A9780}" destId="{6164576D-431A-4AEE-9DDF-2D7D9FE48D13}" srcOrd="12" destOrd="0" presId="urn:microsoft.com/office/officeart/2005/8/layout/radial5"/>
    <dgm:cxn modelId="{BD673B2F-1582-4ADE-A705-2A1F22F60051}" type="presParOf" srcId="{4B900936-F46A-4182-8D20-FA4B321A9780}" destId="{FA54E1BE-F7FE-446C-B3E8-4D547365D90C}" srcOrd="13" destOrd="0" presId="urn:microsoft.com/office/officeart/2005/8/layout/radial5"/>
    <dgm:cxn modelId="{F22CEB47-D495-486B-8BB9-D80861C042BC}" type="presParOf" srcId="{FA54E1BE-F7FE-446C-B3E8-4D547365D90C}" destId="{1D5FCB51-D689-4FF0-A07C-FCC4A3D952A1}" srcOrd="0" destOrd="0" presId="urn:microsoft.com/office/officeart/2005/8/layout/radial5"/>
    <dgm:cxn modelId="{318FF947-7437-4CD9-9C21-B551A6670153}" type="presParOf" srcId="{4B900936-F46A-4182-8D20-FA4B321A9780}" destId="{A38B3597-0878-4DB8-9547-B617AF35E7DC}" srcOrd="14" destOrd="0" presId="urn:microsoft.com/office/officeart/2005/8/layout/radial5"/>
    <dgm:cxn modelId="{29BE0CDC-2E35-422D-A2FC-AF766B0A83A2}" type="presParOf" srcId="{4B900936-F46A-4182-8D20-FA4B321A9780}" destId="{E3EDE5BA-7D37-43F2-A555-B4E1C489C7EB}" srcOrd="15" destOrd="0" presId="urn:microsoft.com/office/officeart/2005/8/layout/radial5"/>
    <dgm:cxn modelId="{BE545F52-F82B-42B7-90FD-B1696136B2AF}" type="presParOf" srcId="{E3EDE5BA-7D37-43F2-A555-B4E1C489C7EB}" destId="{A834B951-A955-43C5-9240-A6389225B728}" srcOrd="0" destOrd="0" presId="urn:microsoft.com/office/officeart/2005/8/layout/radial5"/>
    <dgm:cxn modelId="{FC7A27EA-6651-455C-BE90-CC8244C07933}" type="presParOf" srcId="{4B900936-F46A-4182-8D20-FA4B321A9780}" destId="{91017359-DD14-40A0-9D06-02E84A0A4B4A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023F4CC-541E-4E8A-894D-7152DC850066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385493F9-51D1-4813-B2B2-B33E32823C1E}">
      <dgm:prSet phldrT="[Tekst]" custT="1"/>
      <dgm:spPr>
        <a:solidFill>
          <a:srgbClr val="FFFF00"/>
        </a:solidFill>
      </dgm:spPr>
      <dgm:t>
        <a:bodyPr/>
        <a:lstStyle/>
        <a:p>
          <a:r>
            <a:rPr lang="pl-PL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PUNKT KONSULTACYJNY</a:t>
          </a:r>
          <a:endParaRPr lang="pl-PL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331F1CE-FEEA-4766-803C-5B1E2DFC3296}" type="parTrans" cxnId="{BBC1ED63-D78C-49AA-A154-C609452C3242}">
      <dgm:prSet/>
      <dgm:spPr/>
      <dgm:t>
        <a:bodyPr/>
        <a:lstStyle/>
        <a:p>
          <a:endParaRPr lang="pl-PL"/>
        </a:p>
      </dgm:t>
    </dgm:pt>
    <dgm:pt modelId="{FCA2E7B6-FE51-48AB-A06B-57D3DE28FC74}" type="sibTrans" cxnId="{BBC1ED63-D78C-49AA-A154-C609452C3242}">
      <dgm:prSet/>
      <dgm:spPr/>
      <dgm:t>
        <a:bodyPr/>
        <a:lstStyle/>
        <a:p>
          <a:endParaRPr lang="pl-PL"/>
        </a:p>
      </dgm:t>
    </dgm:pt>
    <dgm:pt modelId="{D16B1414-F11C-4471-A91A-9C28FAAB265B}">
      <dgm:prSet phldrT="[Tekst]"/>
      <dgm:spPr>
        <a:solidFill>
          <a:srgbClr val="33CCFF"/>
        </a:solidFill>
      </dgm:spPr>
      <dgm:t>
        <a:bodyPr/>
        <a:lstStyle/>
        <a:p>
          <a:r>
            <a:rPr lang="pl-PL" b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PSYCHOLOG</a:t>
          </a:r>
          <a:endParaRPr lang="pl-PL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1046C2A-9A1B-43BA-AF3E-27E0874FA660}" type="parTrans" cxnId="{35B95A93-FA6B-489D-A469-19851309D669}">
      <dgm:prSet/>
      <dgm:spPr/>
      <dgm:t>
        <a:bodyPr/>
        <a:lstStyle/>
        <a:p>
          <a:endParaRPr lang="pl-PL"/>
        </a:p>
      </dgm:t>
    </dgm:pt>
    <dgm:pt modelId="{D1B5ACED-BCE1-4DF1-90DD-41C3EDACD472}" type="sibTrans" cxnId="{35B95A93-FA6B-489D-A469-19851309D669}">
      <dgm:prSet/>
      <dgm:spPr/>
      <dgm:t>
        <a:bodyPr/>
        <a:lstStyle/>
        <a:p>
          <a:endParaRPr lang="pl-PL"/>
        </a:p>
      </dgm:t>
    </dgm:pt>
    <dgm:pt modelId="{5359590E-C350-4D1B-862B-718F13FA32DC}">
      <dgm:prSet phldrT="[Tekst]"/>
      <dgm:spPr>
        <a:solidFill>
          <a:srgbClr val="FF7D25"/>
        </a:solidFill>
      </dgm:spPr>
      <dgm:t>
        <a:bodyPr/>
        <a:lstStyle/>
        <a:p>
          <a:r>
            <a: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PEDAGOG</a:t>
          </a:r>
          <a:endParaRPr lang="pl-PL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DB7E16C-1792-4313-AABF-A28417524447}" type="parTrans" cxnId="{5CDD06CB-AA0F-4FFC-A32F-3EEB0327FFEA}">
      <dgm:prSet/>
      <dgm:spPr/>
      <dgm:t>
        <a:bodyPr/>
        <a:lstStyle/>
        <a:p>
          <a:endParaRPr lang="pl-PL"/>
        </a:p>
      </dgm:t>
    </dgm:pt>
    <dgm:pt modelId="{4984EE5A-A7AB-42EB-A4DC-CF90B998203E}" type="sibTrans" cxnId="{5CDD06CB-AA0F-4FFC-A32F-3EEB0327FFEA}">
      <dgm:prSet/>
      <dgm:spPr/>
      <dgm:t>
        <a:bodyPr/>
        <a:lstStyle/>
        <a:p>
          <a:endParaRPr lang="pl-PL"/>
        </a:p>
      </dgm:t>
    </dgm:pt>
    <dgm:pt modelId="{D80CE7ED-5A28-4AF0-A133-80C5D940EE77}">
      <dgm:prSet phldrT="[Tekst]"/>
      <dgm:spPr>
        <a:solidFill>
          <a:srgbClr val="33CC33"/>
        </a:solidFill>
      </dgm:spPr>
      <dgm:t>
        <a:bodyPr/>
        <a:lstStyle/>
        <a:p>
          <a:r>
            <a: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PRAWNIK</a:t>
          </a:r>
          <a:endParaRPr lang="pl-PL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82213B3-0469-4FA5-A26C-A718867AAA98}" type="parTrans" cxnId="{6440092B-88AC-4CB6-82A6-2C6C6FAA15BB}">
      <dgm:prSet/>
      <dgm:spPr/>
      <dgm:t>
        <a:bodyPr/>
        <a:lstStyle/>
        <a:p>
          <a:endParaRPr lang="pl-PL"/>
        </a:p>
      </dgm:t>
    </dgm:pt>
    <dgm:pt modelId="{39D0262F-FE26-49CB-9DB2-BD8335B395FC}" type="sibTrans" cxnId="{6440092B-88AC-4CB6-82A6-2C6C6FAA15BB}">
      <dgm:prSet/>
      <dgm:spPr/>
      <dgm:t>
        <a:bodyPr/>
        <a:lstStyle/>
        <a:p>
          <a:endParaRPr lang="pl-PL"/>
        </a:p>
      </dgm:t>
    </dgm:pt>
    <dgm:pt modelId="{6154DF9D-1E1F-48AD-A7B2-5F6D7ECE0457}" type="pres">
      <dgm:prSet presAssocID="{4023F4CC-541E-4E8A-894D-7152DC850066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389EE710-E070-4BD9-A271-F508B5F5182E}" type="pres">
      <dgm:prSet presAssocID="{385493F9-51D1-4813-B2B2-B33E32823C1E}" presName="centerShape" presStyleLbl="node0" presStyleIdx="0" presStyleCnt="1" custScaleX="155316"/>
      <dgm:spPr/>
      <dgm:t>
        <a:bodyPr/>
        <a:lstStyle/>
        <a:p>
          <a:endParaRPr lang="pl-PL"/>
        </a:p>
      </dgm:t>
    </dgm:pt>
    <dgm:pt modelId="{94AC7DBA-35B2-44CA-966A-5368E0E4E5DF}" type="pres">
      <dgm:prSet presAssocID="{B1046C2A-9A1B-43BA-AF3E-27E0874FA660}" presName="parTrans" presStyleLbl="bgSibTrans2D1" presStyleIdx="0" presStyleCnt="3"/>
      <dgm:spPr/>
      <dgm:t>
        <a:bodyPr/>
        <a:lstStyle/>
        <a:p>
          <a:endParaRPr lang="pl-PL"/>
        </a:p>
      </dgm:t>
    </dgm:pt>
    <dgm:pt modelId="{7F584E9F-DA13-42A2-9BE9-9593FC58E9D1}" type="pres">
      <dgm:prSet presAssocID="{D16B1414-F11C-4471-A91A-9C28FAAB265B}" presName="node" presStyleLbl="node1" presStyleIdx="0" presStyleCnt="3" custRadScaleRad="129087" custRadScaleInc="11825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3F835AA6-531F-481B-AB09-9E38D0E69F60}" type="pres">
      <dgm:prSet presAssocID="{5DB7E16C-1792-4313-AABF-A28417524447}" presName="parTrans" presStyleLbl="bgSibTrans2D1" presStyleIdx="1" presStyleCnt="3"/>
      <dgm:spPr/>
      <dgm:t>
        <a:bodyPr/>
        <a:lstStyle/>
        <a:p>
          <a:endParaRPr lang="pl-PL"/>
        </a:p>
      </dgm:t>
    </dgm:pt>
    <dgm:pt modelId="{676370FA-39E1-416E-A744-1C6E6456C329}" type="pres">
      <dgm:prSet presAssocID="{5359590E-C350-4D1B-862B-718F13FA32D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0847C19-6A48-4EF0-8566-981D7268450A}" type="pres">
      <dgm:prSet presAssocID="{C82213B3-0469-4FA5-A26C-A718867AAA98}" presName="parTrans" presStyleLbl="bgSibTrans2D1" presStyleIdx="2" presStyleCnt="3"/>
      <dgm:spPr/>
      <dgm:t>
        <a:bodyPr/>
        <a:lstStyle/>
        <a:p>
          <a:endParaRPr lang="pl-PL"/>
        </a:p>
      </dgm:t>
    </dgm:pt>
    <dgm:pt modelId="{F60B3BB7-F9E7-42EB-96CB-EC5B479F1CAC}" type="pres">
      <dgm:prSet presAssocID="{D80CE7ED-5A28-4AF0-A133-80C5D940EE77}" presName="node" presStyleLbl="node1" presStyleIdx="2" presStyleCnt="3" custRadScaleRad="131678" custRadScaleInc="-5069">
        <dgm:presLayoutVars>
          <dgm:bulletEnabled val="1"/>
        </dgm:presLayoutVars>
      </dgm:prSet>
      <dgm:spPr/>
      <dgm:t>
        <a:bodyPr/>
        <a:lstStyle/>
        <a:p>
          <a:endParaRPr lang="pl-PL"/>
        </a:p>
      </dgm:t>
    </dgm:pt>
  </dgm:ptLst>
  <dgm:cxnLst>
    <dgm:cxn modelId="{1CD010C7-AE95-4EF7-A8CE-5BCB5D0CF9B1}" type="presOf" srcId="{385493F9-51D1-4813-B2B2-B33E32823C1E}" destId="{389EE710-E070-4BD9-A271-F508B5F5182E}" srcOrd="0" destOrd="0" presId="urn:microsoft.com/office/officeart/2005/8/layout/radial4"/>
    <dgm:cxn modelId="{67280023-1216-45F3-8BFB-7B92B9CFE197}" type="presOf" srcId="{D16B1414-F11C-4471-A91A-9C28FAAB265B}" destId="{7F584E9F-DA13-42A2-9BE9-9593FC58E9D1}" srcOrd="0" destOrd="0" presId="urn:microsoft.com/office/officeart/2005/8/layout/radial4"/>
    <dgm:cxn modelId="{5CDD06CB-AA0F-4FFC-A32F-3EEB0327FFEA}" srcId="{385493F9-51D1-4813-B2B2-B33E32823C1E}" destId="{5359590E-C350-4D1B-862B-718F13FA32DC}" srcOrd="1" destOrd="0" parTransId="{5DB7E16C-1792-4313-AABF-A28417524447}" sibTransId="{4984EE5A-A7AB-42EB-A4DC-CF90B998203E}"/>
    <dgm:cxn modelId="{A2DD862D-D90B-4E9E-9305-22B0654288AC}" type="presOf" srcId="{4023F4CC-541E-4E8A-894D-7152DC850066}" destId="{6154DF9D-1E1F-48AD-A7B2-5F6D7ECE0457}" srcOrd="0" destOrd="0" presId="urn:microsoft.com/office/officeart/2005/8/layout/radial4"/>
    <dgm:cxn modelId="{BBC1ED63-D78C-49AA-A154-C609452C3242}" srcId="{4023F4CC-541E-4E8A-894D-7152DC850066}" destId="{385493F9-51D1-4813-B2B2-B33E32823C1E}" srcOrd="0" destOrd="0" parTransId="{7331F1CE-FEEA-4766-803C-5B1E2DFC3296}" sibTransId="{FCA2E7B6-FE51-48AB-A06B-57D3DE28FC74}"/>
    <dgm:cxn modelId="{B8E91272-81C5-40E9-AAD8-CE88330FF02A}" type="presOf" srcId="{5359590E-C350-4D1B-862B-718F13FA32DC}" destId="{676370FA-39E1-416E-A744-1C6E6456C329}" srcOrd="0" destOrd="0" presId="urn:microsoft.com/office/officeart/2005/8/layout/radial4"/>
    <dgm:cxn modelId="{6440092B-88AC-4CB6-82A6-2C6C6FAA15BB}" srcId="{385493F9-51D1-4813-B2B2-B33E32823C1E}" destId="{D80CE7ED-5A28-4AF0-A133-80C5D940EE77}" srcOrd="2" destOrd="0" parTransId="{C82213B3-0469-4FA5-A26C-A718867AAA98}" sibTransId="{39D0262F-FE26-49CB-9DB2-BD8335B395FC}"/>
    <dgm:cxn modelId="{8219773D-09C0-468B-A3E7-950D50F23071}" type="presOf" srcId="{C82213B3-0469-4FA5-A26C-A718867AAA98}" destId="{B0847C19-6A48-4EF0-8566-981D7268450A}" srcOrd="0" destOrd="0" presId="urn:microsoft.com/office/officeart/2005/8/layout/radial4"/>
    <dgm:cxn modelId="{35B95A93-FA6B-489D-A469-19851309D669}" srcId="{385493F9-51D1-4813-B2B2-B33E32823C1E}" destId="{D16B1414-F11C-4471-A91A-9C28FAAB265B}" srcOrd="0" destOrd="0" parTransId="{B1046C2A-9A1B-43BA-AF3E-27E0874FA660}" sibTransId="{D1B5ACED-BCE1-4DF1-90DD-41C3EDACD472}"/>
    <dgm:cxn modelId="{754A3598-8909-4673-B5D9-C83B5EC00838}" type="presOf" srcId="{B1046C2A-9A1B-43BA-AF3E-27E0874FA660}" destId="{94AC7DBA-35B2-44CA-966A-5368E0E4E5DF}" srcOrd="0" destOrd="0" presId="urn:microsoft.com/office/officeart/2005/8/layout/radial4"/>
    <dgm:cxn modelId="{C80C333E-D234-4FA7-BCE7-3A391FEF3CA7}" type="presOf" srcId="{5DB7E16C-1792-4313-AABF-A28417524447}" destId="{3F835AA6-531F-481B-AB09-9E38D0E69F60}" srcOrd="0" destOrd="0" presId="urn:microsoft.com/office/officeart/2005/8/layout/radial4"/>
    <dgm:cxn modelId="{99A5A339-238F-4CB7-8157-4418D2320335}" type="presOf" srcId="{D80CE7ED-5A28-4AF0-A133-80C5D940EE77}" destId="{F60B3BB7-F9E7-42EB-96CB-EC5B479F1CAC}" srcOrd="0" destOrd="0" presId="urn:microsoft.com/office/officeart/2005/8/layout/radial4"/>
    <dgm:cxn modelId="{068B6B93-3B2C-4235-A748-A2AB74706240}" type="presParOf" srcId="{6154DF9D-1E1F-48AD-A7B2-5F6D7ECE0457}" destId="{389EE710-E070-4BD9-A271-F508B5F5182E}" srcOrd="0" destOrd="0" presId="urn:microsoft.com/office/officeart/2005/8/layout/radial4"/>
    <dgm:cxn modelId="{0BB0A85F-7517-4B7C-B956-6BA5EAFB1E5F}" type="presParOf" srcId="{6154DF9D-1E1F-48AD-A7B2-5F6D7ECE0457}" destId="{94AC7DBA-35B2-44CA-966A-5368E0E4E5DF}" srcOrd="1" destOrd="0" presId="urn:microsoft.com/office/officeart/2005/8/layout/radial4"/>
    <dgm:cxn modelId="{CD02FDD7-C6A4-44A2-9705-EFB56E73AC1F}" type="presParOf" srcId="{6154DF9D-1E1F-48AD-A7B2-5F6D7ECE0457}" destId="{7F584E9F-DA13-42A2-9BE9-9593FC58E9D1}" srcOrd="2" destOrd="0" presId="urn:microsoft.com/office/officeart/2005/8/layout/radial4"/>
    <dgm:cxn modelId="{DF40809D-B112-4115-9E12-BFC751877677}" type="presParOf" srcId="{6154DF9D-1E1F-48AD-A7B2-5F6D7ECE0457}" destId="{3F835AA6-531F-481B-AB09-9E38D0E69F60}" srcOrd="3" destOrd="0" presId="urn:microsoft.com/office/officeart/2005/8/layout/radial4"/>
    <dgm:cxn modelId="{C9870A6F-5044-4853-A6EA-B80D89EE1D38}" type="presParOf" srcId="{6154DF9D-1E1F-48AD-A7B2-5F6D7ECE0457}" destId="{676370FA-39E1-416E-A744-1C6E6456C329}" srcOrd="4" destOrd="0" presId="urn:microsoft.com/office/officeart/2005/8/layout/radial4"/>
    <dgm:cxn modelId="{F4A482BC-65F1-48C6-B803-B754CB318C2C}" type="presParOf" srcId="{6154DF9D-1E1F-48AD-A7B2-5F6D7ECE0457}" destId="{B0847C19-6A48-4EF0-8566-981D7268450A}" srcOrd="5" destOrd="0" presId="urn:microsoft.com/office/officeart/2005/8/layout/radial4"/>
    <dgm:cxn modelId="{BC7E340D-EF08-465D-8BC9-F42B04EB5E89}" type="presParOf" srcId="{6154DF9D-1E1F-48AD-A7B2-5F6D7ECE0457}" destId="{F60B3BB7-F9E7-42EB-96CB-EC5B479F1CA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118990-41D6-415B-AD6A-A90C4FF73FFE}" type="doc">
      <dgm:prSet loTypeId="urn:microsoft.com/office/officeart/2005/8/layout/h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4E622B96-989D-4C46-BF7B-AACDECA7C5FF}">
      <dgm:prSet custT="1"/>
      <dgm:spPr/>
      <dgm:t>
        <a:bodyPr/>
        <a:lstStyle/>
        <a:p>
          <a:pPr rtl="0"/>
          <a:r>
            <a:rPr lang="pl-PL" sz="1600" b="1" dirty="0" smtClean="0">
              <a:latin typeface="Times New Roman" pitchFamily="18" charset="0"/>
              <a:cs typeface="Times New Roman" pitchFamily="18" charset="0"/>
            </a:rPr>
            <a:t>prawo rodzinne</a:t>
          </a:r>
          <a:endParaRPr lang="pl-PL" sz="1600" b="1" dirty="0">
            <a:latin typeface="Times New Roman" pitchFamily="18" charset="0"/>
            <a:cs typeface="Times New Roman" pitchFamily="18" charset="0"/>
          </a:endParaRPr>
        </a:p>
      </dgm:t>
    </dgm:pt>
    <dgm:pt modelId="{E6F13526-19E1-4546-8699-882B4DA9443A}" type="parTrans" cxnId="{8D8866E6-B899-4EA6-9AB5-AEC75830A141}">
      <dgm:prSet/>
      <dgm:spPr/>
      <dgm:t>
        <a:bodyPr/>
        <a:lstStyle/>
        <a:p>
          <a:endParaRPr lang="pl-PL"/>
        </a:p>
      </dgm:t>
    </dgm:pt>
    <dgm:pt modelId="{22382D39-B825-461C-B1E0-57735F47E827}" type="sibTrans" cxnId="{8D8866E6-B899-4EA6-9AB5-AEC75830A141}">
      <dgm:prSet/>
      <dgm:spPr/>
      <dgm:t>
        <a:bodyPr/>
        <a:lstStyle/>
        <a:p>
          <a:endParaRPr lang="pl-PL"/>
        </a:p>
      </dgm:t>
    </dgm:pt>
    <dgm:pt modelId="{09A4B635-C068-4FA3-B31E-AEDE82BF37D1}">
      <dgm:prSet custT="1"/>
      <dgm:spPr/>
      <dgm:t>
        <a:bodyPr/>
        <a:lstStyle/>
        <a:p>
          <a:pPr rtl="0"/>
          <a:r>
            <a:rPr lang="pl-PL" sz="1600" b="1" dirty="0" smtClean="0">
              <a:latin typeface="Times New Roman" pitchFamily="18" charset="0"/>
              <a:cs typeface="Times New Roman" pitchFamily="18" charset="0"/>
            </a:rPr>
            <a:t>prawo pracy</a:t>
          </a:r>
          <a:endParaRPr lang="pl-PL" sz="1600" b="1" dirty="0">
            <a:latin typeface="Times New Roman" pitchFamily="18" charset="0"/>
            <a:cs typeface="Times New Roman" pitchFamily="18" charset="0"/>
          </a:endParaRPr>
        </a:p>
      </dgm:t>
    </dgm:pt>
    <dgm:pt modelId="{685B6FCB-DF49-4AFD-A9D0-9D4627A3685B}" type="parTrans" cxnId="{7A39C91B-DB0A-432A-9D01-1C431EE637E1}">
      <dgm:prSet/>
      <dgm:spPr/>
      <dgm:t>
        <a:bodyPr/>
        <a:lstStyle/>
        <a:p>
          <a:endParaRPr lang="pl-PL"/>
        </a:p>
      </dgm:t>
    </dgm:pt>
    <dgm:pt modelId="{0C87CE29-67AF-407B-8C3A-57CBF737B759}" type="sibTrans" cxnId="{7A39C91B-DB0A-432A-9D01-1C431EE637E1}">
      <dgm:prSet/>
      <dgm:spPr/>
      <dgm:t>
        <a:bodyPr/>
        <a:lstStyle/>
        <a:p>
          <a:endParaRPr lang="pl-PL"/>
        </a:p>
      </dgm:t>
    </dgm:pt>
    <dgm:pt modelId="{ACCE8B4C-806D-4BD9-9F2A-01FD5CC69DE5}">
      <dgm:prSet custT="1"/>
      <dgm:spPr/>
      <dgm:t>
        <a:bodyPr/>
        <a:lstStyle/>
        <a:p>
          <a:pPr rtl="0"/>
          <a:r>
            <a:rPr lang="pl-PL" sz="1600" b="1" dirty="0" smtClean="0">
              <a:latin typeface="Times New Roman" pitchFamily="18" charset="0"/>
              <a:cs typeface="Times New Roman" pitchFamily="18" charset="0"/>
            </a:rPr>
            <a:t>prawo spadkowe</a:t>
          </a:r>
          <a:endParaRPr lang="pl-PL" sz="1600" b="1" dirty="0">
            <a:latin typeface="Times New Roman" pitchFamily="18" charset="0"/>
            <a:cs typeface="Times New Roman" pitchFamily="18" charset="0"/>
          </a:endParaRPr>
        </a:p>
      </dgm:t>
    </dgm:pt>
    <dgm:pt modelId="{C533B60A-0544-4039-90A6-2546A0A0FDD1}" type="parTrans" cxnId="{CA59693A-4AF4-4E5A-97B7-4FDD218306F8}">
      <dgm:prSet/>
      <dgm:spPr/>
      <dgm:t>
        <a:bodyPr/>
        <a:lstStyle/>
        <a:p>
          <a:endParaRPr lang="pl-PL"/>
        </a:p>
      </dgm:t>
    </dgm:pt>
    <dgm:pt modelId="{9680D864-7CF0-4D17-9AA8-1D59B704F487}" type="sibTrans" cxnId="{CA59693A-4AF4-4E5A-97B7-4FDD218306F8}">
      <dgm:prSet/>
      <dgm:spPr/>
      <dgm:t>
        <a:bodyPr/>
        <a:lstStyle/>
        <a:p>
          <a:endParaRPr lang="pl-PL"/>
        </a:p>
      </dgm:t>
    </dgm:pt>
    <dgm:pt modelId="{EAFB4401-102D-4202-9C55-2E7C92D97341}">
      <dgm:prSet custT="1"/>
      <dgm:spPr/>
      <dgm:t>
        <a:bodyPr/>
        <a:lstStyle/>
        <a:p>
          <a:pPr rtl="0"/>
          <a:r>
            <a:rPr lang="pl-PL" sz="1600" b="1" dirty="0" smtClean="0">
              <a:latin typeface="Times New Roman" pitchFamily="18" charset="0"/>
              <a:cs typeface="Times New Roman" pitchFamily="18" charset="0"/>
            </a:rPr>
            <a:t>prawo podatkowe</a:t>
          </a:r>
          <a:endParaRPr lang="pl-PL" sz="1600" b="1" dirty="0">
            <a:latin typeface="Times New Roman" pitchFamily="18" charset="0"/>
            <a:cs typeface="Times New Roman" pitchFamily="18" charset="0"/>
          </a:endParaRPr>
        </a:p>
      </dgm:t>
    </dgm:pt>
    <dgm:pt modelId="{B3C2F044-3C1E-42BA-AC66-F7828DC50E24}" type="parTrans" cxnId="{942F6F44-2202-483B-986B-11B6188C84BA}">
      <dgm:prSet/>
      <dgm:spPr/>
      <dgm:t>
        <a:bodyPr/>
        <a:lstStyle/>
        <a:p>
          <a:endParaRPr lang="pl-PL"/>
        </a:p>
      </dgm:t>
    </dgm:pt>
    <dgm:pt modelId="{1DC85324-B2F1-4C28-B3D3-0EED505B9566}" type="sibTrans" cxnId="{942F6F44-2202-483B-986B-11B6188C84BA}">
      <dgm:prSet/>
      <dgm:spPr/>
      <dgm:t>
        <a:bodyPr/>
        <a:lstStyle/>
        <a:p>
          <a:endParaRPr lang="pl-PL"/>
        </a:p>
      </dgm:t>
    </dgm:pt>
    <dgm:pt modelId="{691BC9B5-F676-4BA8-9B52-C0F37B75DEC0}">
      <dgm:prSet custT="1"/>
      <dgm:spPr/>
      <dgm:t>
        <a:bodyPr/>
        <a:lstStyle/>
        <a:p>
          <a:pPr rtl="0"/>
          <a:r>
            <a:rPr lang="pl-PL" sz="1600" b="1" dirty="0" smtClean="0">
              <a:latin typeface="Times New Roman" pitchFamily="18" charset="0"/>
              <a:cs typeface="Times New Roman" pitchFamily="18" charset="0"/>
            </a:rPr>
            <a:t>sporządzanie pism procesowych</a:t>
          </a:r>
          <a:endParaRPr lang="pl-PL" sz="1600" b="1" dirty="0">
            <a:latin typeface="Times New Roman" pitchFamily="18" charset="0"/>
            <a:cs typeface="Times New Roman" pitchFamily="18" charset="0"/>
          </a:endParaRPr>
        </a:p>
      </dgm:t>
    </dgm:pt>
    <dgm:pt modelId="{CB41C4CD-AC2F-48D4-8506-4D9662637AEE}" type="parTrans" cxnId="{597B617D-B22E-4CFB-8C76-5B6EE67A0C5C}">
      <dgm:prSet/>
      <dgm:spPr/>
      <dgm:t>
        <a:bodyPr/>
        <a:lstStyle/>
        <a:p>
          <a:endParaRPr lang="pl-PL"/>
        </a:p>
      </dgm:t>
    </dgm:pt>
    <dgm:pt modelId="{FE788A52-49C4-481A-81E1-CD67F63EB56C}" type="sibTrans" cxnId="{597B617D-B22E-4CFB-8C76-5B6EE67A0C5C}">
      <dgm:prSet/>
      <dgm:spPr/>
      <dgm:t>
        <a:bodyPr/>
        <a:lstStyle/>
        <a:p>
          <a:endParaRPr lang="pl-PL"/>
        </a:p>
      </dgm:t>
    </dgm:pt>
    <dgm:pt modelId="{317D3EA5-A57C-44DE-ABA1-B57716F6E12A}">
      <dgm:prSet custT="1"/>
      <dgm:spPr/>
      <dgm:t>
        <a:bodyPr/>
        <a:lstStyle/>
        <a:p>
          <a:pPr rtl="0"/>
          <a:r>
            <a:rPr lang="pl-PL" sz="1600" b="1" dirty="0" smtClean="0">
              <a:latin typeface="Times New Roman" pitchFamily="18" charset="0"/>
              <a:cs typeface="Times New Roman" pitchFamily="18" charset="0"/>
            </a:rPr>
            <a:t>porady</a:t>
          </a:r>
          <a:endParaRPr lang="pl-PL" sz="1600" b="1" dirty="0">
            <a:latin typeface="Times New Roman" pitchFamily="18" charset="0"/>
            <a:cs typeface="Times New Roman" pitchFamily="18" charset="0"/>
          </a:endParaRPr>
        </a:p>
      </dgm:t>
    </dgm:pt>
    <dgm:pt modelId="{D6F0AE2B-BE55-4136-B482-D77BB87C521A}" type="parTrans" cxnId="{75C67D98-3C5E-4DA9-AACF-ACF133F836A7}">
      <dgm:prSet/>
      <dgm:spPr/>
      <dgm:t>
        <a:bodyPr/>
        <a:lstStyle/>
        <a:p>
          <a:endParaRPr lang="pl-PL"/>
        </a:p>
      </dgm:t>
    </dgm:pt>
    <dgm:pt modelId="{D528B79F-316A-49DE-B611-B616CA3FE097}" type="sibTrans" cxnId="{75C67D98-3C5E-4DA9-AACF-ACF133F836A7}">
      <dgm:prSet/>
      <dgm:spPr/>
      <dgm:t>
        <a:bodyPr/>
        <a:lstStyle/>
        <a:p>
          <a:endParaRPr lang="pl-PL"/>
        </a:p>
      </dgm:t>
    </dgm:pt>
    <dgm:pt modelId="{FDA7A4B0-327B-4A2F-88B9-13148EB15A67}" type="pres">
      <dgm:prSet presAssocID="{3D118990-41D6-415B-AD6A-A90C4FF73FF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82D4B50C-3083-4DEB-96A7-BB7C8DE500B0}" type="pres">
      <dgm:prSet presAssocID="{3D118990-41D6-415B-AD6A-A90C4FF73FFE}" presName="dummy" presStyleCnt="0"/>
      <dgm:spPr/>
    </dgm:pt>
    <dgm:pt modelId="{9E37A5A9-DF90-4D87-B962-098A2A254F28}" type="pres">
      <dgm:prSet presAssocID="{3D118990-41D6-415B-AD6A-A90C4FF73FFE}" presName="linH" presStyleCnt="0"/>
      <dgm:spPr/>
    </dgm:pt>
    <dgm:pt modelId="{762A12A1-171F-443E-9BF9-2CE659F34E17}" type="pres">
      <dgm:prSet presAssocID="{3D118990-41D6-415B-AD6A-A90C4FF73FFE}" presName="padding1" presStyleCnt="0"/>
      <dgm:spPr/>
    </dgm:pt>
    <dgm:pt modelId="{7BF13F50-972C-482F-9D55-F22D4B83CDCB}" type="pres">
      <dgm:prSet presAssocID="{4E622B96-989D-4C46-BF7B-AACDECA7C5FF}" presName="linV" presStyleCnt="0"/>
      <dgm:spPr/>
    </dgm:pt>
    <dgm:pt modelId="{A81D2CE4-BA07-47FA-BCA5-690B6C2D1284}" type="pres">
      <dgm:prSet presAssocID="{4E622B96-989D-4C46-BF7B-AACDECA7C5FF}" presName="spVertical1" presStyleCnt="0"/>
      <dgm:spPr/>
    </dgm:pt>
    <dgm:pt modelId="{631B7C7E-87EC-4B10-BBB5-86902359D49E}" type="pres">
      <dgm:prSet presAssocID="{4E622B96-989D-4C46-BF7B-AACDECA7C5FF}" presName="parTx" presStyleLbl="revTx" presStyleIdx="0" presStyleCnt="6" custLinFactNeighborX="-52884" custLinFactNeighborY="-29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69436D7-044F-40EB-A92E-E13A54C5F783}" type="pres">
      <dgm:prSet presAssocID="{4E622B96-989D-4C46-BF7B-AACDECA7C5FF}" presName="spVertical2" presStyleCnt="0"/>
      <dgm:spPr/>
    </dgm:pt>
    <dgm:pt modelId="{C9F1A441-4975-4B5A-8CB1-FBF12B225BA2}" type="pres">
      <dgm:prSet presAssocID="{4E622B96-989D-4C46-BF7B-AACDECA7C5FF}" presName="spVertical3" presStyleCnt="0"/>
      <dgm:spPr/>
    </dgm:pt>
    <dgm:pt modelId="{2912288E-A24E-4528-A9D6-2580D4ADAFE6}" type="pres">
      <dgm:prSet presAssocID="{22382D39-B825-461C-B1E0-57735F47E827}" presName="space" presStyleCnt="0"/>
      <dgm:spPr/>
    </dgm:pt>
    <dgm:pt modelId="{D635C185-E8AC-4412-AFE4-611AB3B405E6}" type="pres">
      <dgm:prSet presAssocID="{09A4B635-C068-4FA3-B31E-AEDE82BF37D1}" presName="linV" presStyleCnt="0"/>
      <dgm:spPr/>
    </dgm:pt>
    <dgm:pt modelId="{118F2E79-08BF-4BCF-BF7C-DDA127B6E2AC}" type="pres">
      <dgm:prSet presAssocID="{09A4B635-C068-4FA3-B31E-AEDE82BF37D1}" presName="spVertical1" presStyleCnt="0"/>
      <dgm:spPr/>
    </dgm:pt>
    <dgm:pt modelId="{792A9856-0D89-47E5-92CE-1881298E62D0}" type="pres">
      <dgm:prSet presAssocID="{09A4B635-C068-4FA3-B31E-AEDE82BF37D1}" presName="parTx" presStyleLbl="revTx" presStyleIdx="1" presStyleCnt="6" custLinFactNeighborX="-52884" custLinFactNeighborY="-29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B38BCCFD-DC6F-4B26-B7F6-299CF611CB6E}" type="pres">
      <dgm:prSet presAssocID="{09A4B635-C068-4FA3-B31E-AEDE82BF37D1}" presName="spVertical2" presStyleCnt="0"/>
      <dgm:spPr/>
    </dgm:pt>
    <dgm:pt modelId="{25DA67F2-F6E9-44A7-B5F3-828205919570}" type="pres">
      <dgm:prSet presAssocID="{09A4B635-C068-4FA3-B31E-AEDE82BF37D1}" presName="spVertical3" presStyleCnt="0"/>
      <dgm:spPr/>
    </dgm:pt>
    <dgm:pt modelId="{2193FB9B-9D9D-4731-975C-E72720A1D617}" type="pres">
      <dgm:prSet presAssocID="{0C87CE29-67AF-407B-8C3A-57CBF737B759}" presName="space" presStyleCnt="0"/>
      <dgm:spPr/>
    </dgm:pt>
    <dgm:pt modelId="{25A66B8D-C7B5-48AF-B011-0B7F0070158A}" type="pres">
      <dgm:prSet presAssocID="{ACCE8B4C-806D-4BD9-9F2A-01FD5CC69DE5}" presName="linV" presStyleCnt="0"/>
      <dgm:spPr/>
    </dgm:pt>
    <dgm:pt modelId="{1435E5B1-E0E0-443A-B97E-A2582E18119A}" type="pres">
      <dgm:prSet presAssocID="{ACCE8B4C-806D-4BD9-9F2A-01FD5CC69DE5}" presName="spVertical1" presStyleCnt="0"/>
      <dgm:spPr/>
    </dgm:pt>
    <dgm:pt modelId="{0BB3ACF8-EDF3-4624-BBA9-1C289A448A84}" type="pres">
      <dgm:prSet presAssocID="{ACCE8B4C-806D-4BD9-9F2A-01FD5CC69DE5}" presName="parTx" presStyleLbl="revTx" presStyleIdx="2" presStyleCnt="6" custScaleX="114357" custLinFactNeighborX="-52884" custLinFactNeighborY="-29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480F50D-3B89-472F-8828-4E9239C641B1}" type="pres">
      <dgm:prSet presAssocID="{ACCE8B4C-806D-4BD9-9F2A-01FD5CC69DE5}" presName="spVertical2" presStyleCnt="0"/>
      <dgm:spPr/>
    </dgm:pt>
    <dgm:pt modelId="{CAC33694-C199-4678-8F92-65D7DF473107}" type="pres">
      <dgm:prSet presAssocID="{ACCE8B4C-806D-4BD9-9F2A-01FD5CC69DE5}" presName="spVertical3" presStyleCnt="0"/>
      <dgm:spPr/>
    </dgm:pt>
    <dgm:pt modelId="{60DC308C-0DCD-49A4-A973-65844C58640F}" type="pres">
      <dgm:prSet presAssocID="{9680D864-7CF0-4D17-9AA8-1D59B704F487}" presName="space" presStyleCnt="0"/>
      <dgm:spPr/>
    </dgm:pt>
    <dgm:pt modelId="{0D2E1379-E677-4578-986F-ED020185708D}" type="pres">
      <dgm:prSet presAssocID="{EAFB4401-102D-4202-9C55-2E7C92D97341}" presName="linV" presStyleCnt="0"/>
      <dgm:spPr/>
    </dgm:pt>
    <dgm:pt modelId="{D0D69AB1-C5BC-493F-A897-6FA4AA46B39F}" type="pres">
      <dgm:prSet presAssocID="{EAFB4401-102D-4202-9C55-2E7C92D97341}" presName="spVertical1" presStyleCnt="0"/>
      <dgm:spPr/>
    </dgm:pt>
    <dgm:pt modelId="{CC6EEC4D-17AB-4C18-898B-CAD98633445F}" type="pres">
      <dgm:prSet presAssocID="{EAFB4401-102D-4202-9C55-2E7C92D97341}" presName="parTx" presStyleLbl="revTx" presStyleIdx="3" presStyleCnt="6" custScaleX="131591" custLinFactNeighborX="-52884" custLinFactNeighborY="-29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E4F9CE0-2A82-46AD-82CD-A57CAF7F5A3B}" type="pres">
      <dgm:prSet presAssocID="{EAFB4401-102D-4202-9C55-2E7C92D97341}" presName="spVertical2" presStyleCnt="0"/>
      <dgm:spPr/>
    </dgm:pt>
    <dgm:pt modelId="{3EDC0A82-4346-4280-B9D9-DB76EE5ED02F}" type="pres">
      <dgm:prSet presAssocID="{EAFB4401-102D-4202-9C55-2E7C92D97341}" presName="spVertical3" presStyleCnt="0"/>
      <dgm:spPr/>
    </dgm:pt>
    <dgm:pt modelId="{86464181-0F3D-4E62-B264-C6F1D65701CE}" type="pres">
      <dgm:prSet presAssocID="{1DC85324-B2F1-4C28-B3D3-0EED505B9566}" presName="space" presStyleCnt="0"/>
      <dgm:spPr/>
    </dgm:pt>
    <dgm:pt modelId="{C1A498B8-5D07-4DD1-B82D-137DEC66A5A1}" type="pres">
      <dgm:prSet presAssocID="{691BC9B5-F676-4BA8-9B52-C0F37B75DEC0}" presName="linV" presStyleCnt="0"/>
      <dgm:spPr/>
    </dgm:pt>
    <dgm:pt modelId="{D5684AB1-1442-4DA3-9F2F-526414462455}" type="pres">
      <dgm:prSet presAssocID="{691BC9B5-F676-4BA8-9B52-C0F37B75DEC0}" presName="spVertical1" presStyleCnt="0"/>
      <dgm:spPr/>
    </dgm:pt>
    <dgm:pt modelId="{B329DF22-B4F1-4B72-BBCB-20B8219F642D}" type="pres">
      <dgm:prSet presAssocID="{691BC9B5-F676-4BA8-9B52-C0F37B75DEC0}" presName="parTx" presStyleLbl="revTx" presStyleIdx="4" presStyleCnt="6" custScaleX="142099" custLinFactNeighborX="-28237" custLinFactNeighborY="-667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A9D64B17-6F19-4360-AE23-29FBC6BDA146}" type="pres">
      <dgm:prSet presAssocID="{691BC9B5-F676-4BA8-9B52-C0F37B75DEC0}" presName="spVertical2" presStyleCnt="0"/>
      <dgm:spPr/>
    </dgm:pt>
    <dgm:pt modelId="{0588C38A-9D07-41BB-8491-9A28B924C268}" type="pres">
      <dgm:prSet presAssocID="{691BC9B5-F676-4BA8-9B52-C0F37B75DEC0}" presName="spVertical3" presStyleCnt="0"/>
      <dgm:spPr/>
    </dgm:pt>
    <dgm:pt modelId="{074DFA73-F935-47A2-98C5-36D6264DCDCF}" type="pres">
      <dgm:prSet presAssocID="{FE788A52-49C4-481A-81E1-CD67F63EB56C}" presName="space" presStyleCnt="0"/>
      <dgm:spPr/>
    </dgm:pt>
    <dgm:pt modelId="{4542C362-FE4B-4E33-AF26-1713AB70E7CB}" type="pres">
      <dgm:prSet presAssocID="{317D3EA5-A57C-44DE-ABA1-B57716F6E12A}" presName="linV" presStyleCnt="0"/>
      <dgm:spPr/>
    </dgm:pt>
    <dgm:pt modelId="{9B32BE6B-D718-4872-937E-EF399193AC11}" type="pres">
      <dgm:prSet presAssocID="{317D3EA5-A57C-44DE-ABA1-B57716F6E12A}" presName="spVertical1" presStyleCnt="0"/>
      <dgm:spPr/>
    </dgm:pt>
    <dgm:pt modelId="{6C80655B-7A0B-4696-9F8F-91F3D4DF55E0}" type="pres">
      <dgm:prSet presAssocID="{317D3EA5-A57C-44DE-ABA1-B57716F6E12A}" presName="parTx" presStyleLbl="revTx" presStyleIdx="5" presStyleCnt="6" custScaleX="199018" custLinFactNeighborX="-52884" custLinFactNeighborY="-295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07967DC7-8E59-4B6E-902E-15D4B20B67C3}" type="pres">
      <dgm:prSet presAssocID="{317D3EA5-A57C-44DE-ABA1-B57716F6E12A}" presName="spVertical2" presStyleCnt="0"/>
      <dgm:spPr/>
    </dgm:pt>
    <dgm:pt modelId="{B7E0F034-9524-4209-91D4-6442F6F8A37C}" type="pres">
      <dgm:prSet presAssocID="{317D3EA5-A57C-44DE-ABA1-B57716F6E12A}" presName="spVertical3" presStyleCnt="0"/>
      <dgm:spPr/>
    </dgm:pt>
    <dgm:pt modelId="{F53E6184-45C9-4C38-BD02-43ED3FE25BBB}" type="pres">
      <dgm:prSet presAssocID="{3D118990-41D6-415B-AD6A-A90C4FF73FFE}" presName="padding2" presStyleCnt="0"/>
      <dgm:spPr/>
    </dgm:pt>
    <dgm:pt modelId="{66E5D726-00A2-4721-87E1-4B71B3DD7607}" type="pres">
      <dgm:prSet presAssocID="{3D118990-41D6-415B-AD6A-A90C4FF73FFE}" presName="negArrow" presStyleCnt="0"/>
      <dgm:spPr/>
    </dgm:pt>
    <dgm:pt modelId="{FD74C2B5-26EE-4A7D-BEE9-59BAC4039C62}" type="pres">
      <dgm:prSet presAssocID="{3D118990-41D6-415B-AD6A-A90C4FF73FFE}" presName="backgroundArrow" presStyleLbl="node1" presStyleIdx="0" presStyleCnt="1" custLinFactNeighborX="-862" custLinFactNeighborY="6662"/>
      <dgm:spPr>
        <a:solidFill>
          <a:schemeClr val="accent5">
            <a:lumMod val="20000"/>
            <a:lumOff val="80000"/>
          </a:schemeClr>
        </a:solidFill>
      </dgm:spPr>
    </dgm:pt>
  </dgm:ptLst>
  <dgm:cxnLst>
    <dgm:cxn modelId="{7695F10E-2A58-4A2B-BF1F-E22EE10B8C42}" type="presOf" srcId="{3D118990-41D6-415B-AD6A-A90C4FF73FFE}" destId="{FDA7A4B0-327B-4A2F-88B9-13148EB15A67}" srcOrd="0" destOrd="0" presId="urn:microsoft.com/office/officeart/2005/8/layout/hProcess3"/>
    <dgm:cxn modelId="{8D8866E6-B899-4EA6-9AB5-AEC75830A141}" srcId="{3D118990-41D6-415B-AD6A-A90C4FF73FFE}" destId="{4E622B96-989D-4C46-BF7B-AACDECA7C5FF}" srcOrd="0" destOrd="0" parTransId="{E6F13526-19E1-4546-8699-882B4DA9443A}" sibTransId="{22382D39-B825-461C-B1E0-57735F47E827}"/>
    <dgm:cxn modelId="{9297FB2B-50BB-4F77-AE2E-1C43138CF92D}" type="presOf" srcId="{691BC9B5-F676-4BA8-9B52-C0F37B75DEC0}" destId="{B329DF22-B4F1-4B72-BBCB-20B8219F642D}" srcOrd="0" destOrd="0" presId="urn:microsoft.com/office/officeart/2005/8/layout/hProcess3"/>
    <dgm:cxn modelId="{942F6F44-2202-483B-986B-11B6188C84BA}" srcId="{3D118990-41D6-415B-AD6A-A90C4FF73FFE}" destId="{EAFB4401-102D-4202-9C55-2E7C92D97341}" srcOrd="3" destOrd="0" parTransId="{B3C2F044-3C1E-42BA-AC66-F7828DC50E24}" sibTransId="{1DC85324-B2F1-4C28-B3D3-0EED505B9566}"/>
    <dgm:cxn modelId="{C093778C-F7FF-4959-9C28-BB97DA2BEFC7}" type="presOf" srcId="{EAFB4401-102D-4202-9C55-2E7C92D97341}" destId="{CC6EEC4D-17AB-4C18-898B-CAD98633445F}" srcOrd="0" destOrd="0" presId="urn:microsoft.com/office/officeart/2005/8/layout/hProcess3"/>
    <dgm:cxn modelId="{7A39C91B-DB0A-432A-9D01-1C431EE637E1}" srcId="{3D118990-41D6-415B-AD6A-A90C4FF73FFE}" destId="{09A4B635-C068-4FA3-B31E-AEDE82BF37D1}" srcOrd="1" destOrd="0" parTransId="{685B6FCB-DF49-4AFD-A9D0-9D4627A3685B}" sibTransId="{0C87CE29-67AF-407B-8C3A-57CBF737B759}"/>
    <dgm:cxn modelId="{B400BDDB-FB8F-4333-9CCD-648AB75D2423}" type="presOf" srcId="{ACCE8B4C-806D-4BD9-9F2A-01FD5CC69DE5}" destId="{0BB3ACF8-EDF3-4624-BBA9-1C289A448A84}" srcOrd="0" destOrd="0" presId="urn:microsoft.com/office/officeart/2005/8/layout/hProcess3"/>
    <dgm:cxn modelId="{C8E29A5F-918D-452A-A5FC-521577EE60C4}" type="presOf" srcId="{317D3EA5-A57C-44DE-ABA1-B57716F6E12A}" destId="{6C80655B-7A0B-4696-9F8F-91F3D4DF55E0}" srcOrd="0" destOrd="0" presId="urn:microsoft.com/office/officeart/2005/8/layout/hProcess3"/>
    <dgm:cxn modelId="{597B617D-B22E-4CFB-8C76-5B6EE67A0C5C}" srcId="{3D118990-41D6-415B-AD6A-A90C4FF73FFE}" destId="{691BC9B5-F676-4BA8-9B52-C0F37B75DEC0}" srcOrd="4" destOrd="0" parTransId="{CB41C4CD-AC2F-48D4-8506-4D9662637AEE}" sibTransId="{FE788A52-49C4-481A-81E1-CD67F63EB56C}"/>
    <dgm:cxn modelId="{75C67D98-3C5E-4DA9-AACF-ACF133F836A7}" srcId="{3D118990-41D6-415B-AD6A-A90C4FF73FFE}" destId="{317D3EA5-A57C-44DE-ABA1-B57716F6E12A}" srcOrd="5" destOrd="0" parTransId="{D6F0AE2B-BE55-4136-B482-D77BB87C521A}" sibTransId="{D528B79F-316A-49DE-B611-B616CA3FE097}"/>
    <dgm:cxn modelId="{08E31ABC-8B23-4219-AABB-B5CA91FC0A99}" type="presOf" srcId="{4E622B96-989D-4C46-BF7B-AACDECA7C5FF}" destId="{631B7C7E-87EC-4B10-BBB5-86902359D49E}" srcOrd="0" destOrd="0" presId="urn:microsoft.com/office/officeart/2005/8/layout/hProcess3"/>
    <dgm:cxn modelId="{CA59693A-4AF4-4E5A-97B7-4FDD218306F8}" srcId="{3D118990-41D6-415B-AD6A-A90C4FF73FFE}" destId="{ACCE8B4C-806D-4BD9-9F2A-01FD5CC69DE5}" srcOrd="2" destOrd="0" parTransId="{C533B60A-0544-4039-90A6-2546A0A0FDD1}" sibTransId="{9680D864-7CF0-4D17-9AA8-1D59B704F487}"/>
    <dgm:cxn modelId="{08369DE5-4DFB-44C5-8761-5F33187927B1}" type="presOf" srcId="{09A4B635-C068-4FA3-B31E-AEDE82BF37D1}" destId="{792A9856-0D89-47E5-92CE-1881298E62D0}" srcOrd="0" destOrd="0" presId="urn:microsoft.com/office/officeart/2005/8/layout/hProcess3"/>
    <dgm:cxn modelId="{6DCB9434-FBB1-4864-8313-DE271FD3981A}" type="presParOf" srcId="{FDA7A4B0-327B-4A2F-88B9-13148EB15A67}" destId="{82D4B50C-3083-4DEB-96A7-BB7C8DE500B0}" srcOrd="0" destOrd="0" presId="urn:microsoft.com/office/officeart/2005/8/layout/hProcess3"/>
    <dgm:cxn modelId="{83583F9F-D8AF-4A7A-8C6A-1B98970CFA8C}" type="presParOf" srcId="{FDA7A4B0-327B-4A2F-88B9-13148EB15A67}" destId="{9E37A5A9-DF90-4D87-B962-098A2A254F28}" srcOrd="1" destOrd="0" presId="urn:microsoft.com/office/officeart/2005/8/layout/hProcess3"/>
    <dgm:cxn modelId="{5F57F9F8-0EEB-4566-8C13-603D3CEF5CDE}" type="presParOf" srcId="{9E37A5A9-DF90-4D87-B962-098A2A254F28}" destId="{762A12A1-171F-443E-9BF9-2CE659F34E17}" srcOrd="0" destOrd="0" presId="urn:microsoft.com/office/officeart/2005/8/layout/hProcess3"/>
    <dgm:cxn modelId="{23A7547F-2F49-4FDC-A648-538012B95BCB}" type="presParOf" srcId="{9E37A5A9-DF90-4D87-B962-098A2A254F28}" destId="{7BF13F50-972C-482F-9D55-F22D4B83CDCB}" srcOrd="1" destOrd="0" presId="urn:microsoft.com/office/officeart/2005/8/layout/hProcess3"/>
    <dgm:cxn modelId="{26DE8B79-54D8-4859-939D-823E40804420}" type="presParOf" srcId="{7BF13F50-972C-482F-9D55-F22D4B83CDCB}" destId="{A81D2CE4-BA07-47FA-BCA5-690B6C2D1284}" srcOrd="0" destOrd="0" presId="urn:microsoft.com/office/officeart/2005/8/layout/hProcess3"/>
    <dgm:cxn modelId="{846E7386-C21E-4CF8-A1A8-78C9148336E7}" type="presParOf" srcId="{7BF13F50-972C-482F-9D55-F22D4B83CDCB}" destId="{631B7C7E-87EC-4B10-BBB5-86902359D49E}" srcOrd="1" destOrd="0" presId="urn:microsoft.com/office/officeart/2005/8/layout/hProcess3"/>
    <dgm:cxn modelId="{1298E088-19A4-46B0-A591-FEC4645D2D4D}" type="presParOf" srcId="{7BF13F50-972C-482F-9D55-F22D4B83CDCB}" destId="{B69436D7-044F-40EB-A92E-E13A54C5F783}" srcOrd="2" destOrd="0" presId="urn:microsoft.com/office/officeart/2005/8/layout/hProcess3"/>
    <dgm:cxn modelId="{FBF4D227-A0EA-42CE-B011-C68C45831E84}" type="presParOf" srcId="{7BF13F50-972C-482F-9D55-F22D4B83CDCB}" destId="{C9F1A441-4975-4B5A-8CB1-FBF12B225BA2}" srcOrd="3" destOrd="0" presId="urn:microsoft.com/office/officeart/2005/8/layout/hProcess3"/>
    <dgm:cxn modelId="{527A12B1-A0A7-4877-96A4-D30C460DB2F9}" type="presParOf" srcId="{9E37A5A9-DF90-4D87-B962-098A2A254F28}" destId="{2912288E-A24E-4528-A9D6-2580D4ADAFE6}" srcOrd="2" destOrd="0" presId="urn:microsoft.com/office/officeart/2005/8/layout/hProcess3"/>
    <dgm:cxn modelId="{16F9E161-34D4-450D-A95C-65D19A2A51ED}" type="presParOf" srcId="{9E37A5A9-DF90-4D87-B962-098A2A254F28}" destId="{D635C185-E8AC-4412-AFE4-611AB3B405E6}" srcOrd="3" destOrd="0" presId="urn:microsoft.com/office/officeart/2005/8/layout/hProcess3"/>
    <dgm:cxn modelId="{7D8C1B86-C56F-4C9B-ABD5-358CC92CEB54}" type="presParOf" srcId="{D635C185-E8AC-4412-AFE4-611AB3B405E6}" destId="{118F2E79-08BF-4BCF-BF7C-DDA127B6E2AC}" srcOrd="0" destOrd="0" presId="urn:microsoft.com/office/officeart/2005/8/layout/hProcess3"/>
    <dgm:cxn modelId="{4D9400F1-4CDC-44ED-95B7-D0C4EAEF717D}" type="presParOf" srcId="{D635C185-E8AC-4412-AFE4-611AB3B405E6}" destId="{792A9856-0D89-47E5-92CE-1881298E62D0}" srcOrd="1" destOrd="0" presId="urn:microsoft.com/office/officeart/2005/8/layout/hProcess3"/>
    <dgm:cxn modelId="{962E160E-30CC-475F-8384-42AB29FF8E0B}" type="presParOf" srcId="{D635C185-E8AC-4412-AFE4-611AB3B405E6}" destId="{B38BCCFD-DC6F-4B26-B7F6-299CF611CB6E}" srcOrd="2" destOrd="0" presId="urn:microsoft.com/office/officeart/2005/8/layout/hProcess3"/>
    <dgm:cxn modelId="{6EF19664-B7DF-4579-9D93-29F217CDFB5E}" type="presParOf" srcId="{D635C185-E8AC-4412-AFE4-611AB3B405E6}" destId="{25DA67F2-F6E9-44A7-B5F3-828205919570}" srcOrd="3" destOrd="0" presId="urn:microsoft.com/office/officeart/2005/8/layout/hProcess3"/>
    <dgm:cxn modelId="{AE79F55E-FFFA-435B-91D4-3B11EF8D1BF4}" type="presParOf" srcId="{9E37A5A9-DF90-4D87-B962-098A2A254F28}" destId="{2193FB9B-9D9D-4731-975C-E72720A1D617}" srcOrd="4" destOrd="0" presId="urn:microsoft.com/office/officeart/2005/8/layout/hProcess3"/>
    <dgm:cxn modelId="{AAA87E80-0F7C-4930-90FE-AB36EAD405E8}" type="presParOf" srcId="{9E37A5A9-DF90-4D87-B962-098A2A254F28}" destId="{25A66B8D-C7B5-48AF-B011-0B7F0070158A}" srcOrd="5" destOrd="0" presId="urn:microsoft.com/office/officeart/2005/8/layout/hProcess3"/>
    <dgm:cxn modelId="{636AE57A-26B7-4FB8-83C8-A525FAB80F8C}" type="presParOf" srcId="{25A66B8D-C7B5-48AF-B011-0B7F0070158A}" destId="{1435E5B1-E0E0-443A-B97E-A2582E18119A}" srcOrd="0" destOrd="0" presId="urn:microsoft.com/office/officeart/2005/8/layout/hProcess3"/>
    <dgm:cxn modelId="{7553ECAC-9A41-4D19-88C6-614F4E0AF948}" type="presParOf" srcId="{25A66B8D-C7B5-48AF-B011-0B7F0070158A}" destId="{0BB3ACF8-EDF3-4624-BBA9-1C289A448A84}" srcOrd="1" destOrd="0" presId="urn:microsoft.com/office/officeart/2005/8/layout/hProcess3"/>
    <dgm:cxn modelId="{6A3B7E93-EABB-4639-8603-ED7225FB40DD}" type="presParOf" srcId="{25A66B8D-C7B5-48AF-B011-0B7F0070158A}" destId="{1480F50D-3B89-472F-8828-4E9239C641B1}" srcOrd="2" destOrd="0" presId="urn:microsoft.com/office/officeart/2005/8/layout/hProcess3"/>
    <dgm:cxn modelId="{0837D2EE-4EE8-4D08-85B9-A2127DE53B4C}" type="presParOf" srcId="{25A66B8D-C7B5-48AF-B011-0B7F0070158A}" destId="{CAC33694-C199-4678-8F92-65D7DF473107}" srcOrd="3" destOrd="0" presId="urn:microsoft.com/office/officeart/2005/8/layout/hProcess3"/>
    <dgm:cxn modelId="{E1C09C0F-D077-46CC-9ADA-5541EBAE01A4}" type="presParOf" srcId="{9E37A5A9-DF90-4D87-B962-098A2A254F28}" destId="{60DC308C-0DCD-49A4-A973-65844C58640F}" srcOrd="6" destOrd="0" presId="urn:microsoft.com/office/officeart/2005/8/layout/hProcess3"/>
    <dgm:cxn modelId="{51FC61D3-5E8F-4B75-AD67-AB593BFF9F86}" type="presParOf" srcId="{9E37A5A9-DF90-4D87-B962-098A2A254F28}" destId="{0D2E1379-E677-4578-986F-ED020185708D}" srcOrd="7" destOrd="0" presId="urn:microsoft.com/office/officeart/2005/8/layout/hProcess3"/>
    <dgm:cxn modelId="{093682FA-6B0E-4FBF-AB7A-4603A32C44E5}" type="presParOf" srcId="{0D2E1379-E677-4578-986F-ED020185708D}" destId="{D0D69AB1-C5BC-493F-A897-6FA4AA46B39F}" srcOrd="0" destOrd="0" presId="urn:microsoft.com/office/officeart/2005/8/layout/hProcess3"/>
    <dgm:cxn modelId="{4E4B6A8B-EC0E-484A-BD6A-4CA6FDA6FAF1}" type="presParOf" srcId="{0D2E1379-E677-4578-986F-ED020185708D}" destId="{CC6EEC4D-17AB-4C18-898B-CAD98633445F}" srcOrd="1" destOrd="0" presId="urn:microsoft.com/office/officeart/2005/8/layout/hProcess3"/>
    <dgm:cxn modelId="{68E0AFE6-7E9B-46A2-B6B3-E72AD3E14021}" type="presParOf" srcId="{0D2E1379-E677-4578-986F-ED020185708D}" destId="{5E4F9CE0-2A82-46AD-82CD-A57CAF7F5A3B}" srcOrd="2" destOrd="0" presId="urn:microsoft.com/office/officeart/2005/8/layout/hProcess3"/>
    <dgm:cxn modelId="{8B975987-B214-457E-94BD-1B0EC96A39C7}" type="presParOf" srcId="{0D2E1379-E677-4578-986F-ED020185708D}" destId="{3EDC0A82-4346-4280-B9D9-DB76EE5ED02F}" srcOrd="3" destOrd="0" presId="urn:microsoft.com/office/officeart/2005/8/layout/hProcess3"/>
    <dgm:cxn modelId="{0361B2CB-E9C7-42AB-B259-2BAA6BBCC36E}" type="presParOf" srcId="{9E37A5A9-DF90-4D87-B962-098A2A254F28}" destId="{86464181-0F3D-4E62-B264-C6F1D65701CE}" srcOrd="8" destOrd="0" presId="urn:microsoft.com/office/officeart/2005/8/layout/hProcess3"/>
    <dgm:cxn modelId="{8F6622CB-D9DF-4E70-A45C-62615A006E26}" type="presParOf" srcId="{9E37A5A9-DF90-4D87-B962-098A2A254F28}" destId="{C1A498B8-5D07-4DD1-B82D-137DEC66A5A1}" srcOrd="9" destOrd="0" presId="urn:microsoft.com/office/officeart/2005/8/layout/hProcess3"/>
    <dgm:cxn modelId="{13F1DC02-D438-4C83-8F2F-F21FBE94EA22}" type="presParOf" srcId="{C1A498B8-5D07-4DD1-B82D-137DEC66A5A1}" destId="{D5684AB1-1442-4DA3-9F2F-526414462455}" srcOrd="0" destOrd="0" presId="urn:microsoft.com/office/officeart/2005/8/layout/hProcess3"/>
    <dgm:cxn modelId="{7FAE4482-CBB8-47CE-AB8E-A8857594157E}" type="presParOf" srcId="{C1A498B8-5D07-4DD1-B82D-137DEC66A5A1}" destId="{B329DF22-B4F1-4B72-BBCB-20B8219F642D}" srcOrd="1" destOrd="0" presId="urn:microsoft.com/office/officeart/2005/8/layout/hProcess3"/>
    <dgm:cxn modelId="{CB679D5A-8603-4FE2-8A21-5AE9FC364A8C}" type="presParOf" srcId="{C1A498B8-5D07-4DD1-B82D-137DEC66A5A1}" destId="{A9D64B17-6F19-4360-AE23-29FBC6BDA146}" srcOrd="2" destOrd="0" presId="urn:microsoft.com/office/officeart/2005/8/layout/hProcess3"/>
    <dgm:cxn modelId="{1582C976-A8DF-4659-847B-0BD8CF38FD8A}" type="presParOf" srcId="{C1A498B8-5D07-4DD1-B82D-137DEC66A5A1}" destId="{0588C38A-9D07-41BB-8491-9A28B924C268}" srcOrd="3" destOrd="0" presId="urn:microsoft.com/office/officeart/2005/8/layout/hProcess3"/>
    <dgm:cxn modelId="{F36216ED-E9C8-484E-83C7-15D7AE8DCA0B}" type="presParOf" srcId="{9E37A5A9-DF90-4D87-B962-098A2A254F28}" destId="{074DFA73-F935-47A2-98C5-36D6264DCDCF}" srcOrd="10" destOrd="0" presId="urn:microsoft.com/office/officeart/2005/8/layout/hProcess3"/>
    <dgm:cxn modelId="{5786E40C-3580-452D-AF97-8FBA7D1F4B6A}" type="presParOf" srcId="{9E37A5A9-DF90-4D87-B962-098A2A254F28}" destId="{4542C362-FE4B-4E33-AF26-1713AB70E7CB}" srcOrd="11" destOrd="0" presId="urn:microsoft.com/office/officeart/2005/8/layout/hProcess3"/>
    <dgm:cxn modelId="{E17FE033-CCDB-41F5-97CC-41836C488067}" type="presParOf" srcId="{4542C362-FE4B-4E33-AF26-1713AB70E7CB}" destId="{9B32BE6B-D718-4872-937E-EF399193AC11}" srcOrd="0" destOrd="0" presId="urn:microsoft.com/office/officeart/2005/8/layout/hProcess3"/>
    <dgm:cxn modelId="{EEA0E090-E04A-400D-A3B9-875899D96F44}" type="presParOf" srcId="{4542C362-FE4B-4E33-AF26-1713AB70E7CB}" destId="{6C80655B-7A0B-4696-9F8F-91F3D4DF55E0}" srcOrd="1" destOrd="0" presId="urn:microsoft.com/office/officeart/2005/8/layout/hProcess3"/>
    <dgm:cxn modelId="{F97959FE-2DF6-4B12-8985-AE45018C36FE}" type="presParOf" srcId="{4542C362-FE4B-4E33-AF26-1713AB70E7CB}" destId="{07967DC7-8E59-4B6E-902E-15D4B20B67C3}" srcOrd="2" destOrd="0" presId="urn:microsoft.com/office/officeart/2005/8/layout/hProcess3"/>
    <dgm:cxn modelId="{91652C3D-B24B-4879-BD61-E959E2521411}" type="presParOf" srcId="{4542C362-FE4B-4E33-AF26-1713AB70E7CB}" destId="{B7E0F034-9524-4209-91D4-6442F6F8A37C}" srcOrd="3" destOrd="0" presId="urn:microsoft.com/office/officeart/2005/8/layout/hProcess3"/>
    <dgm:cxn modelId="{D60164CD-1E39-4FE5-B5C0-3F5CEF2C3DB8}" type="presParOf" srcId="{9E37A5A9-DF90-4D87-B962-098A2A254F28}" destId="{F53E6184-45C9-4C38-BD02-43ED3FE25BBB}" srcOrd="12" destOrd="0" presId="urn:microsoft.com/office/officeart/2005/8/layout/hProcess3"/>
    <dgm:cxn modelId="{DEF2DED5-B9BB-43FB-8EB0-FEB90CA6C380}" type="presParOf" srcId="{9E37A5A9-DF90-4D87-B962-098A2A254F28}" destId="{66E5D726-00A2-4721-87E1-4B71B3DD7607}" srcOrd="13" destOrd="0" presId="urn:microsoft.com/office/officeart/2005/8/layout/hProcess3"/>
    <dgm:cxn modelId="{3C3BEC03-E497-48AC-B7E4-0EAB37DD5DB4}" type="presParOf" srcId="{9E37A5A9-DF90-4D87-B962-098A2A254F28}" destId="{FD74C2B5-26EE-4A7D-BEE9-59BAC4039C62}" srcOrd="14" destOrd="0" presId="urn:microsoft.com/office/officeart/2005/8/layout/hProcess3"/>
  </dgm:cxnLst>
  <dgm:bg>
    <a:noFill/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293F7F4-D22B-44B2-A130-0B93951C3E0F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l-PL"/>
        </a:p>
      </dgm:t>
    </dgm:pt>
    <dgm:pt modelId="{B0208659-6A7D-43E7-8E1F-82A9477FF952}">
      <dgm:prSet phldrT="[Tekst]" custT="1"/>
      <dgm:spPr>
        <a:solidFill>
          <a:srgbClr val="FFFF99"/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KSIĘGOWOŚĆ KOMPUTEROWA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2E91DAB-0404-4598-9C43-7D95858E9292}" type="parTrans" cxnId="{F79CE76E-839C-497B-AC62-3473A7EA7D9B}">
      <dgm:prSet/>
      <dgm:spPr/>
      <dgm:t>
        <a:bodyPr/>
        <a:lstStyle/>
        <a:p>
          <a:endParaRPr lang="pl-PL"/>
        </a:p>
      </dgm:t>
    </dgm:pt>
    <dgm:pt modelId="{5E2C8C03-957D-4728-9638-417978572C9C}" type="sibTrans" cxnId="{F79CE76E-839C-497B-AC62-3473A7EA7D9B}">
      <dgm:prSet/>
      <dgm:spPr/>
      <dgm:t>
        <a:bodyPr/>
        <a:lstStyle/>
        <a:p>
          <a:endParaRPr lang="pl-PL"/>
        </a:p>
      </dgm:t>
    </dgm:pt>
    <dgm:pt modelId="{87C560E4-DC7D-4D90-9F9D-2798751BB1AD}">
      <dgm:prSet phldrT="[Tekst]" custT="1"/>
      <dgm:spPr>
        <a:solidFill>
          <a:srgbClr val="CC66FF"/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KUCHARZ-KELNER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F300190-801F-482C-ACFF-9BAE89852B4D}" type="parTrans" cxnId="{8FEBF813-3D99-405E-A5DF-C3E12999B07C}">
      <dgm:prSet/>
      <dgm:spPr/>
      <dgm:t>
        <a:bodyPr/>
        <a:lstStyle/>
        <a:p>
          <a:endParaRPr lang="pl-PL"/>
        </a:p>
      </dgm:t>
    </dgm:pt>
    <dgm:pt modelId="{64C190F7-DB94-4A48-92F6-B8EACD51AC55}" type="sibTrans" cxnId="{8FEBF813-3D99-405E-A5DF-C3E12999B07C}">
      <dgm:prSet/>
      <dgm:spPr/>
      <dgm:t>
        <a:bodyPr/>
        <a:lstStyle/>
        <a:p>
          <a:endParaRPr lang="pl-PL"/>
        </a:p>
      </dgm:t>
    </dgm:pt>
    <dgm:pt modelId="{01A9875D-E349-4E02-9F23-30BC9FDCFED2}">
      <dgm:prSet phldrT="[Tekst]" custT="1"/>
      <dgm:spPr>
        <a:solidFill>
          <a:srgbClr val="66FF66"/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PROJEKTOWANIE OGRODÓW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9C01205-1107-4CF5-BA90-BB420C60C3DA}" type="parTrans" cxnId="{43ACD225-9685-4B42-9A7C-2C526B4A50CF}">
      <dgm:prSet/>
      <dgm:spPr/>
      <dgm:t>
        <a:bodyPr/>
        <a:lstStyle/>
        <a:p>
          <a:endParaRPr lang="pl-PL"/>
        </a:p>
      </dgm:t>
    </dgm:pt>
    <dgm:pt modelId="{15339B78-3642-43B6-AD59-F1EB2075FF6E}" type="sibTrans" cxnId="{43ACD225-9685-4B42-9A7C-2C526B4A50CF}">
      <dgm:prSet/>
      <dgm:spPr/>
      <dgm:t>
        <a:bodyPr/>
        <a:lstStyle/>
        <a:p>
          <a:endParaRPr lang="pl-PL"/>
        </a:p>
      </dgm:t>
    </dgm:pt>
    <dgm:pt modelId="{C1B3813A-B693-4753-B70C-E08C816EA94F}">
      <dgm:prSet phldrT="[Tekst]" custT="1"/>
      <dgm:spPr>
        <a:solidFill>
          <a:srgbClr val="A4FEFA"/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SPRZEDAWCA  Z OBSŁUGĄ KOMPUTERA I KASY FISKALNEJ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11EE415-383D-4284-A273-D9296F0EA05D}" type="parTrans" cxnId="{6C0702AA-44CC-46EA-98FD-4AE0401F1871}">
      <dgm:prSet/>
      <dgm:spPr/>
      <dgm:t>
        <a:bodyPr/>
        <a:lstStyle/>
        <a:p>
          <a:endParaRPr lang="pl-PL"/>
        </a:p>
      </dgm:t>
    </dgm:pt>
    <dgm:pt modelId="{6D6C0B57-A0FE-4F3B-9131-417E043F6C33}" type="sibTrans" cxnId="{6C0702AA-44CC-46EA-98FD-4AE0401F1871}">
      <dgm:prSet/>
      <dgm:spPr/>
      <dgm:t>
        <a:bodyPr/>
        <a:lstStyle/>
        <a:p>
          <a:endParaRPr lang="pl-PL"/>
        </a:p>
      </dgm:t>
    </dgm:pt>
    <dgm:pt modelId="{F3670D60-521C-439F-B1C5-8F6BC7542E37}">
      <dgm:prSet phldrT="[Tekst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MASAŻ KLASYCZNY I SEGMENTARNY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424ED90-1061-4AD6-8C44-727CE8E05A1B}" type="parTrans" cxnId="{E226EA55-8996-4377-B13A-76143AF217DD}">
      <dgm:prSet/>
      <dgm:spPr/>
      <dgm:t>
        <a:bodyPr/>
        <a:lstStyle/>
        <a:p>
          <a:endParaRPr lang="pl-PL"/>
        </a:p>
      </dgm:t>
    </dgm:pt>
    <dgm:pt modelId="{EF4B1EE1-3BD2-4A46-B688-DC9E745FA3B1}" type="sibTrans" cxnId="{E226EA55-8996-4377-B13A-76143AF217DD}">
      <dgm:prSet/>
      <dgm:spPr/>
      <dgm:t>
        <a:bodyPr/>
        <a:lstStyle/>
        <a:p>
          <a:endParaRPr lang="pl-PL"/>
        </a:p>
      </dgm:t>
    </dgm:pt>
    <dgm:pt modelId="{3CAF9E4D-F0C1-4731-B311-11535754BAFA}">
      <dgm:prSet phldrT="[Tekst]" custT="1"/>
      <dgm:spPr>
        <a:solidFill>
          <a:schemeClr val="tx2">
            <a:lumMod val="40000"/>
            <a:lumOff val="60000"/>
          </a:schemeClr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SPECJALISTA DS. FUNDUSZY EUROPEJSKICH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3326097-7EC9-405A-982C-39C308CA6D14}" type="parTrans" cxnId="{316C6882-6872-448C-B7D2-0B24A9DCD3B2}">
      <dgm:prSet/>
      <dgm:spPr/>
      <dgm:t>
        <a:bodyPr/>
        <a:lstStyle/>
        <a:p>
          <a:endParaRPr lang="pl-PL"/>
        </a:p>
      </dgm:t>
    </dgm:pt>
    <dgm:pt modelId="{B3232704-C938-470B-8109-3F0644995EAC}" type="sibTrans" cxnId="{316C6882-6872-448C-B7D2-0B24A9DCD3B2}">
      <dgm:prSet/>
      <dgm:spPr/>
      <dgm:t>
        <a:bodyPr/>
        <a:lstStyle/>
        <a:p>
          <a:endParaRPr lang="pl-PL"/>
        </a:p>
      </dgm:t>
    </dgm:pt>
    <dgm:pt modelId="{9DFB417B-062C-4AD3-A7E9-36CE68C55889}">
      <dgm:prSet phldrT="[Tekst]" custT="1"/>
      <dgm:spPr>
        <a:solidFill>
          <a:schemeClr val="bg2">
            <a:lumMod val="75000"/>
          </a:schemeClr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UPRAWNIENIA ELEKTROENERGETYCZNE DO 1 </a:t>
          </a:r>
          <a:r>
            <a:rPr lang="pl-PL" sz="1600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kV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58B4EE6-5F10-42D9-9C4D-D77AA2772596}" type="parTrans" cxnId="{BF45A6C1-A64A-4979-A59F-2F3476D8514B}">
      <dgm:prSet/>
      <dgm:spPr/>
      <dgm:t>
        <a:bodyPr/>
        <a:lstStyle/>
        <a:p>
          <a:endParaRPr lang="pl-PL"/>
        </a:p>
      </dgm:t>
    </dgm:pt>
    <dgm:pt modelId="{B7874972-8E31-48A7-8B0B-B019A3E35367}" type="sibTrans" cxnId="{BF45A6C1-A64A-4979-A59F-2F3476D8514B}">
      <dgm:prSet/>
      <dgm:spPr/>
      <dgm:t>
        <a:bodyPr/>
        <a:lstStyle/>
        <a:p>
          <a:endParaRPr lang="pl-PL"/>
        </a:p>
      </dgm:t>
    </dgm:pt>
    <dgm:pt modelId="{0EBC58EA-E885-4DB4-BCB0-5F39A174334E}">
      <dgm:prSet phldrT="[Tekst]" custT="1"/>
      <dgm:spPr>
        <a:solidFill>
          <a:srgbClr val="FF9933"/>
        </a:solidFill>
      </dgm:spPr>
      <dgm:t>
        <a:bodyPr/>
        <a:lstStyle/>
        <a:p>
          <a:r>
            <a:rPr lang="pl-PL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OPIEKUN OSÓB STARSZYCH I NIEPEŁNOSPRAWNYCH </a:t>
          </a:r>
          <a:endParaRPr lang="pl-PL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6E73D44F-94F0-4C0A-87F3-61A95D0C7E7F}" type="parTrans" cxnId="{6402983E-CEA9-472F-9F4C-5CF46B4CF5AB}">
      <dgm:prSet/>
      <dgm:spPr/>
      <dgm:t>
        <a:bodyPr/>
        <a:lstStyle/>
        <a:p>
          <a:endParaRPr lang="pl-PL"/>
        </a:p>
      </dgm:t>
    </dgm:pt>
    <dgm:pt modelId="{8A68B409-6AB0-4C60-A55C-CFE2245F7901}" type="sibTrans" cxnId="{6402983E-CEA9-472F-9F4C-5CF46B4CF5AB}">
      <dgm:prSet/>
      <dgm:spPr/>
      <dgm:t>
        <a:bodyPr/>
        <a:lstStyle/>
        <a:p>
          <a:endParaRPr lang="pl-PL"/>
        </a:p>
      </dgm:t>
    </dgm:pt>
    <dgm:pt modelId="{8774979E-A4F9-4B4F-82DF-76003E9145F3}" type="pres">
      <dgm:prSet presAssocID="{8293F7F4-D22B-44B2-A130-0B93951C3E0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l-PL"/>
        </a:p>
      </dgm:t>
    </dgm:pt>
    <dgm:pt modelId="{C65E526C-1594-4580-97EC-F28E3336D1A6}" type="pres">
      <dgm:prSet presAssocID="{B0208659-6A7D-43E7-8E1F-82A9477FF952}" presName="parentLin" presStyleCnt="0"/>
      <dgm:spPr/>
    </dgm:pt>
    <dgm:pt modelId="{61ADE682-FF0E-4550-A23A-24BE98EBF2D9}" type="pres">
      <dgm:prSet presAssocID="{B0208659-6A7D-43E7-8E1F-82A9477FF952}" presName="parentLeftMargin" presStyleLbl="node1" presStyleIdx="0" presStyleCnt="8"/>
      <dgm:spPr/>
      <dgm:t>
        <a:bodyPr/>
        <a:lstStyle/>
        <a:p>
          <a:endParaRPr lang="pl-PL"/>
        </a:p>
      </dgm:t>
    </dgm:pt>
    <dgm:pt modelId="{703DF70E-F85C-4DB2-A0B9-D8B00EDFE8C2}" type="pres">
      <dgm:prSet presAssocID="{B0208659-6A7D-43E7-8E1F-82A9477FF952}" presName="parentText" presStyleLbl="node1" presStyleIdx="0" presStyleCnt="8" custScaleX="11879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807AB63B-F3A2-4ED1-BB62-304BD7207439}" type="pres">
      <dgm:prSet presAssocID="{B0208659-6A7D-43E7-8E1F-82A9477FF952}" presName="negativeSpace" presStyleCnt="0"/>
      <dgm:spPr/>
    </dgm:pt>
    <dgm:pt modelId="{BD20F2CF-91E7-4665-A20E-F04FCCDC9C97}" type="pres">
      <dgm:prSet presAssocID="{B0208659-6A7D-43E7-8E1F-82A9477FF952}" presName="childText" presStyleLbl="conFgAcc1" presStyleIdx="0" presStyleCnt="8">
        <dgm:presLayoutVars>
          <dgm:bulletEnabled val="1"/>
        </dgm:presLayoutVars>
      </dgm:prSet>
      <dgm:spPr>
        <a:ln>
          <a:solidFill>
            <a:srgbClr val="FFFF99"/>
          </a:solidFill>
        </a:ln>
      </dgm:spPr>
    </dgm:pt>
    <dgm:pt modelId="{8EBB9FE2-A9A3-441B-AE79-042CB0313957}" type="pres">
      <dgm:prSet presAssocID="{5E2C8C03-957D-4728-9638-417978572C9C}" presName="spaceBetweenRectangles" presStyleCnt="0"/>
      <dgm:spPr/>
    </dgm:pt>
    <dgm:pt modelId="{4F524483-3C2E-47A4-B427-3C4D6137122F}" type="pres">
      <dgm:prSet presAssocID="{87C560E4-DC7D-4D90-9F9D-2798751BB1AD}" presName="parentLin" presStyleCnt="0"/>
      <dgm:spPr/>
    </dgm:pt>
    <dgm:pt modelId="{85CA85BF-9C1B-41A6-81D2-7B3300EABCBE}" type="pres">
      <dgm:prSet presAssocID="{87C560E4-DC7D-4D90-9F9D-2798751BB1AD}" presName="parentLeftMargin" presStyleLbl="node1" presStyleIdx="0" presStyleCnt="8"/>
      <dgm:spPr/>
      <dgm:t>
        <a:bodyPr/>
        <a:lstStyle/>
        <a:p>
          <a:endParaRPr lang="pl-PL"/>
        </a:p>
      </dgm:t>
    </dgm:pt>
    <dgm:pt modelId="{D2024CB7-19BE-4C28-9BD0-811A4115C070}" type="pres">
      <dgm:prSet presAssocID="{87C560E4-DC7D-4D90-9F9D-2798751BB1AD}" presName="parentText" presStyleLbl="node1" presStyleIdx="1" presStyleCnt="8" custScaleX="11879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768CBFB6-75F9-4A3E-8CA0-577268D6F5CD}" type="pres">
      <dgm:prSet presAssocID="{87C560E4-DC7D-4D90-9F9D-2798751BB1AD}" presName="negativeSpace" presStyleCnt="0"/>
      <dgm:spPr/>
    </dgm:pt>
    <dgm:pt modelId="{AE352B48-C54A-40CF-9893-E624F38BE911}" type="pres">
      <dgm:prSet presAssocID="{87C560E4-DC7D-4D90-9F9D-2798751BB1AD}" presName="childText" presStyleLbl="conFgAcc1" presStyleIdx="1" presStyleCnt="8">
        <dgm:presLayoutVars>
          <dgm:bulletEnabled val="1"/>
        </dgm:presLayoutVars>
      </dgm:prSet>
      <dgm:spPr>
        <a:ln>
          <a:solidFill>
            <a:srgbClr val="CC66FF"/>
          </a:solidFill>
        </a:ln>
      </dgm:spPr>
    </dgm:pt>
    <dgm:pt modelId="{CF030EB2-3F05-48FE-BC30-0F1899F88B0A}" type="pres">
      <dgm:prSet presAssocID="{64C190F7-DB94-4A48-92F6-B8EACD51AC55}" presName="spaceBetweenRectangles" presStyleCnt="0"/>
      <dgm:spPr/>
    </dgm:pt>
    <dgm:pt modelId="{31AA4F4E-3DC4-45F5-B4BA-964B9FC2E76A}" type="pres">
      <dgm:prSet presAssocID="{01A9875D-E349-4E02-9F23-30BC9FDCFED2}" presName="parentLin" presStyleCnt="0"/>
      <dgm:spPr/>
    </dgm:pt>
    <dgm:pt modelId="{62671249-9684-4BC1-B62E-07F55A38CC30}" type="pres">
      <dgm:prSet presAssocID="{01A9875D-E349-4E02-9F23-30BC9FDCFED2}" presName="parentLeftMargin" presStyleLbl="node1" presStyleIdx="1" presStyleCnt="8"/>
      <dgm:spPr/>
      <dgm:t>
        <a:bodyPr/>
        <a:lstStyle/>
        <a:p>
          <a:endParaRPr lang="pl-PL"/>
        </a:p>
      </dgm:t>
    </dgm:pt>
    <dgm:pt modelId="{727507B6-C309-4AA5-B003-020FEE1647E5}" type="pres">
      <dgm:prSet presAssocID="{01A9875D-E349-4E02-9F23-30BC9FDCFED2}" presName="parentText" presStyleLbl="node1" presStyleIdx="2" presStyleCnt="8" custScaleX="11879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5D7457E0-FFFC-433A-AD23-D28CEE06684A}" type="pres">
      <dgm:prSet presAssocID="{01A9875D-E349-4E02-9F23-30BC9FDCFED2}" presName="negativeSpace" presStyleCnt="0"/>
      <dgm:spPr/>
    </dgm:pt>
    <dgm:pt modelId="{2CEE097F-A288-4237-8BD8-5B724489E9A7}" type="pres">
      <dgm:prSet presAssocID="{01A9875D-E349-4E02-9F23-30BC9FDCFED2}" presName="childText" presStyleLbl="conFgAcc1" presStyleIdx="2" presStyleCnt="8">
        <dgm:presLayoutVars>
          <dgm:bulletEnabled val="1"/>
        </dgm:presLayoutVars>
      </dgm:prSet>
      <dgm:spPr>
        <a:ln>
          <a:solidFill>
            <a:srgbClr val="66FF66"/>
          </a:solidFill>
        </a:ln>
      </dgm:spPr>
    </dgm:pt>
    <dgm:pt modelId="{AD274ABE-A76B-4EBB-84CE-399A058F4F2A}" type="pres">
      <dgm:prSet presAssocID="{15339B78-3642-43B6-AD59-F1EB2075FF6E}" presName="spaceBetweenRectangles" presStyleCnt="0"/>
      <dgm:spPr/>
    </dgm:pt>
    <dgm:pt modelId="{03D4FC2A-AC5A-49A4-9D4F-5C2001C27E55}" type="pres">
      <dgm:prSet presAssocID="{C1B3813A-B693-4753-B70C-E08C816EA94F}" presName="parentLin" presStyleCnt="0"/>
      <dgm:spPr/>
    </dgm:pt>
    <dgm:pt modelId="{931A7F07-A46D-4EAA-BE37-2A4516DB93C0}" type="pres">
      <dgm:prSet presAssocID="{C1B3813A-B693-4753-B70C-E08C816EA94F}" presName="parentLeftMargin" presStyleLbl="node1" presStyleIdx="2" presStyleCnt="8"/>
      <dgm:spPr/>
      <dgm:t>
        <a:bodyPr/>
        <a:lstStyle/>
        <a:p>
          <a:endParaRPr lang="pl-PL"/>
        </a:p>
      </dgm:t>
    </dgm:pt>
    <dgm:pt modelId="{F248EEA6-FD92-4ED9-8455-17EFFCD64324}" type="pres">
      <dgm:prSet presAssocID="{C1B3813A-B693-4753-B70C-E08C816EA94F}" presName="parentText" presStyleLbl="node1" presStyleIdx="3" presStyleCnt="8" custScaleX="11879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119C966-DC21-4D6C-AB16-1FE6E13604A2}" type="pres">
      <dgm:prSet presAssocID="{C1B3813A-B693-4753-B70C-E08C816EA94F}" presName="negativeSpace" presStyleCnt="0"/>
      <dgm:spPr/>
    </dgm:pt>
    <dgm:pt modelId="{A5F43237-83EC-409C-8068-CB9DF0E11FF2}" type="pres">
      <dgm:prSet presAssocID="{C1B3813A-B693-4753-B70C-E08C816EA94F}" presName="childText" presStyleLbl="conFgAcc1" presStyleIdx="3" presStyleCnt="8">
        <dgm:presLayoutVars>
          <dgm:bulletEnabled val="1"/>
        </dgm:presLayoutVars>
      </dgm:prSet>
      <dgm:spPr>
        <a:ln>
          <a:solidFill>
            <a:srgbClr val="A4FEFA"/>
          </a:solidFill>
        </a:ln>
      </dgm:spPr>
    </dgm:pt>
    <dgm:pt modelId="{5884F365-6725-4785-BC43-E9405C35C998}" type="pres">
      <dgm:prSet presAssocID="{6D6C0B57-A0FE-4F3B-9131-417E043F6C33}" presName="spaceBetweenRectangles" presStyleCnt="0"/>
      <dgm:spPr/>
    </dgm:pt>
    <dgm:pt modelId="{577C2FCB-C8E7-46A9-B138-0190EB1C767B}" type="pres">
      <dgm:prSet presAssocID="{F3670D60-521C-439F-B1C5-8F6BC7542E37}" presName="parentLin" presStyleCnt="0"/>
      <dgm:spPr/>
    </dgm:pt>
    <dgm:pt modelId="{1262F6E1-6D86-4E7D-807F-321794A874DA}" type="pres">
      <dgm:prSet presAssocID="{F3670D60-521C-439F-B1C5-8F6BC7542E37}" presName="parentLeftMargin" presStyleLbl="node1" presStyleIdx="3" presStyleCnt="8"/>
      <dgm:spPr/>
      <dgm:t>
        <a:bodyPr/>
        <a:lstStyle/>
        <a:p>
          <a:endParaRPr lang="pl-PL"/>
        </a:p>
      </dgm:t>
    </dgm:pt>
    <dgm:pt modelId="{2E889BF9-500F-47AE-AF40-65CFE2BD35B9}" type="pres">
      <dgm:prSet presAssocID="{F3670D60-521C-439F-B1C5-8F6BC7542E37}" presName="parentText" presStyleLbl="node1" presStyleIdx="4" presStyleCnt="8" custScaleX="11879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E3646B69-94EC-4349-BB6A-DC93CC60A63D}" type="pres">
      <dgm:prSet presAssocID="{F3670D60-521C-439F-B1C5-8F6BC7542E37}" presName="negativeSpace" presStyleCnt="0"/>
      <dgm:spPr/>
    </dgm:pt>
    <dgm:pt modelId="{988E1756-1F56-4225-BBA6-A5D82D980D78}" type="pres">
      <dgm:prSet presAssocID="{F3670D60-521C-439F-B1C5-8F6BC7542E37}" presName="childText" presStyleLbl="conFgAcc1" presStyleIdx="4" presStyleCnt="8" custLinFactNeighborX="1754" custLinFactNeighborY="-25305">
        <dgm:presLayoutVars>
          <dgm:bulletEnabled val="1"/>
        </dgm:presLayoutVars>
      </dgm:prSet>
      <dgm:spPr>
        <a:ln>
          <a:solidFill>
            <a:schemeClr val="accent6">
              <a:lumMod val="60000"/>
              <a:lumOff val="40000"/>
            </a:schemeClr>
          </a:solidFill>
        </a:ln>
      </dgm:spPr>
    </dgm:pt>
    <dgm:pt modelId="{9D1CD6E9-FFBD-44C6-8A40-FDA5284EB664}" type="pres">
      <dgm:prSet presAssocID="{EF4B1EE1-3BD2-4A46-B688-DC9E745FA3B1}" presName="spaceBetweenRectangles" presStyleCnt="0"/>
      <dgm:spPr/>
    </dgm:pt>
    <dgm:pt modelId="{D59E0029-AFD6-4401-9BC6-F411C5A42C4D}" type="pres">
      <dgm:prSet presAssocID="{3CAF9E4D-F0C1-4731-B311-11535754BAFA}" presName="parentLin" presStyleCnt="0"/>
      <dgm:spPr/>
    </dgm:pt>
    <dgm:pt modelId="{75020C67-DA6C-47BC-B67C-44A050A57F8B}" type="pres">
      <dgm:prSet presAssocID="{3CAF9E4D-F0C1-4731-B311-11535754BAFA}" presName="parentLeftMargin" presStyleLbl="node1" presStyleIdx="4" presStyleCnt="8"/>
      <dgm:spPr/>
      <dgm:t>
        <a:bodyPr/>
        <a:lstStyle/>
        <a:p>
          <a:endParaRPr lang="pl-PL"/>
        </a:p>
      </dgm:t>
    </dgm:pt>
    <dgm:pt modelId="{B94BE7FD-E5EA-4849-A37B-3C440BCA2644}" type="pres">
      <dgm:prSet presAssocID="{3CAF9E4D-F0C1-4731-B311-11535754BAFA}" presName="parentText" presStyleLbl="node1" presStyleIdx="5" presStyleCnt="8" custScaleX="11924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1C1AA7BE-2C90-4572-ACD7-7688B6D52364}" type="pres">
      <dgm:prSet presAssocID="{3CAF9E4D-F0C1-4731-B311-11535754BAFA}" presName="negativeSpace" presStyleCnt="0"/>
      <dgm:spPr/>
    </dgm:pt>
    <dgm:pt modelId="{58A1B268-5DFF-4EB2-9191-5F2F5EB2F9E2}" type="pres">
      <dgm:prSet presAssocID="{3CAF9E4D-F0C1-4731-B311-11535754BAFA}" presName="childText" presStyleLbl="conFgAcc1" presStyleIdx="5" presStyleCnt="8">
        <dgm:presLayoutVars>
          <dgm:bulletEnabled val="1"/>
        </dgm:presLayoutVars>
      </dgm:prSet>
      <dgm:spPr>
        <a:ln>
          <a:solidFill>
            <a:schemeClr val="accent5">
              <a:lumMod val="75000"/>
            </a:schemeClr>
          </a:solidFill>
        </a:ln>
      </dgm:spPr>
    </dgm:pt>
    <dgm:pt modelId="{07A7E91B-B976-439E-8D2D-D2CA0CF81255}" type="pres">
      <dgm:prSet presAssocID="{B3232704-C938-470B-8109-3F0644995EAC}" presName="spaceBetweenRectangles" presStyleCnt="0"/>
      <dgm:spPr/>
    </dgm:pt>
    <dgm:pt modelId="{71639569-B256-460E-82B9-53C408A2B387}" type="pres">
      <dgm:prSet presAssocID="{9DFB417B-062C-4AD3-A7E9-36CE68C55889}" presName="parentLin" presStyleCnt="0"/>
      <dgm:spPr/>
    </dgm:pt>
    <dgm:pt modelId="{3422CB31-5534-44E3-9CA6-C094951106A3}" type="pres">
      <dgm:prSet presAssocID="{9DFB417B-062C-4AD3-A7E9-36CE68C55889}" presName="parentLeftMargin" presStyleLbl="node1" presStyleIdx="5" presStyleCnt="8"/>
      <dgm:spPr/>
      <dgm:t>
        <a:bodyPr/>
        <a:lstStyle/>
        <a:p>
          <a:endParaRPr lang="pl-PL"/>
        </a:p>
      </dgm:t>
    </dgm:pt>
    <dgm:pt modelId="{234DB59C-1665-4104-A676-AD6102244787}" type="pres">
      <dgm:prSet presAssocID="{9DFB417B-062C-4AD3-A7E9-36CE68C55889}" presName="parentText" presStyleLbl="node1" presStyleIdx="6" presStyleCnt="8" custScaleX="118737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CD9F92AD-4A66-4D19-8DE2-AEC85C314E53}" type="pres">
      <dgm:prSet presAssocID="{9DFB417B-062C-4AD3-A7E9-36CE68C55889}" presName="negativeSpace" presStyleCnt="0"/>
      <dgm:spPr/>
    </dgm:pt>
    <dgm:pt modelId="{58EB2867-672A-4894-99B1-C26F83967663}" type="pres">
      <dgm:prSet presAssocID="{9DFB417B-062C-4AD3-A7E9-36CE68C55889}" presName="childText" presStyleLbl="conFgAcc1" presStyleIdx="6" presStyleCnt="8">
        <dgm:presLayoutVars>
          <dgm:bulletEnabled val="1"/>
        </dgm:presLayoutVars>
      </dgm:prSet>
      <dgm:spPr>
        <a:ln>
          <a:solidFill>
            <a:schemeClr val="bg2">
              <a:lumMod val="75000"/>
            </a:schemeClr>
          </a:solidFill>
        </a:ln>
      </dgm:spPr>
    </dgm:pt>
    <dgm:pt modelId="{8BBA989B-9AFC-44D3-B31C-650B77DB4A6E}" type="pres">
      <dgm:prSet presAssocID="{B7874972-8E31-48A7-8B0B-B019A3E35367}" presName="spaceBetweenRectangles" presStyleCnt="0"/>
      <dgm:spPr/>
    </dgm:pt>
    <dgm:pt modelId="{6E959E03-AB99-45CF-932D-883F65376397}" type="pres">
      <dgm:prSet presAssocID="{0EBC58EA-E885-4DB4-BCB0-5F39A174334E}" presName="parentLin" presStyleCnt="0"/>
      <dgm:spPr/>
    </dgm:pt>
    <dgm:pt modelId="{2202AE45-BA55-4DCE-9953-246AB5D6D72E}" type="pres">
      <dgm:prSet presAssocID="{0EBC58EA-E885-4DB4-BCB0-5F39A174334E}" presName="parentLeftMargin" presStyleLbl="node1" presStyleIdx="6" presStyleCnt="8"/>
      <dgm:spPr/>
      <dgm:t>
        <a:bodyPr/>
        <a:lstStyle/>
        <a:p>
          <a:endParaRPr lang="pl-PL"/>
        </a:p>
      </dgm:t>
    </dgm:pt>
    <dgm:pt modelId="{4C379E38-FFD6-470C-8A96-BB3AAD714901}" type="pres">
      <dgm:prSet presAssocID="{0EBC58EA-E885-4DB4-BCB0-5F39A174334E}" presName="parentText" presStyleLbl="node1" presStyleIdx="7" presStyleCnt="8" custScaleX="118481">
        <dgm:presLayoutVars>
          <dgm:chMax val="0"/>
          <dgm:bulletEnabled val="1"/>
        </dgm:presLayoutVars>
      </dgm:prSet>
      <dgm:spPr/>
      <dgm:t>
        <a:bodyPr/>
        <a:lstStyle/>
        <a:p>
          <a:endParaRPr lang="pl-PL"/>
        </a:p>
      </dgm:t>
    </dgm:pt>
    <dgm:pt modelId="{DA63D963-F5A2-4CBB-A295-CECD038515D5}" type="pres">
      <dgm:prSet presAssocID="{0EBC58EA-E885-4DB4-BCB0-5F39A174334E}" presName="negativeSpace" presStyleCnt="0"/>
      <dgm:spPr/>
    </dgm:pt>
    <dgm:pt modelId="{316A3B5A-D51D-4768-88F1-809DD560B36B}" type="pres">
      <dgm:prSet presAssocID="{0EBC58EA-E885-4DB4-BCB0-5F39A174334E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7A599066-DC6C-41C9-8FC0-1052FCE21503}" type="presOf" srcId="{F3670D60-521C-439F-B1C5-8F6BC7542E37}" destId="{1262F6E1-6D86-4E7D-807F-321794A874DA}" srcOrd="0" destOrd="0" presId="urn:microsoft.com/office/officeart/2005/8/layout/list1"/>
    <dgm:cxn modelId="{4C66BFC1-CB61-4745-BFCF-7F4EA5B70464}" type="presOf" srcId="{87C560E4-DC7D-4D90-9F9D-2798751BB1AD}" destId="{85CA85BF-9C1B-41A6-81D2-7B3300EABCBE}" srcOrd="0" destOrd="0" presId="urn:microsoft.com/office/officeart/2005/8/layout/list1"/>
    <dgm:cxn modelId="{F79CE76E-839C-497B-AC62-3473A7EA7D9B}" srcId="{8293F7F4-D22B-44B2-A130-0B93951C3E0F}" destId="{B0208659-6A7D-43E7-8E1F-82A9477FF952}" srcOrd="0" destOrd="0" parTransId="{62E91DAB-0404-4598-9C43-7D95858E9292}" sibTransId="{5E2C8C03-957D-4728-9638-417978572C9C}"/>
    <dgm:cxn modelId="{97C97296-9891-4795-A89A-F2F34D6EC953}" type="presOf" srcId="{C1B3813A-B693-4753-B70C-E08C816EA94F}" destId="{F248EEA6-FD92-4ED9-8455-17EFFCD64324}" srcOrd="1" destOrd="0" presId="urn:microsoft.com/office/officeart/2005/8/layout/list1"/>
    <dgm:cxn modelId="{43ACD225-9685-4B42-9A7C-2C526B4A50CF}" srcId="{8293F7F4-D22B-44B2-A130-0B93951C3E0F}" destId="{01A9875D-E349-4E02-9F23-30BC9FDCFED2}" srcOrd="2" destOrd="0" parTransId="{19C01205-1107-4CF5-BA90-BB420C60C3DA}" sibTransId="{15339B78-3642-43B6-AD59-F1EB2075FF6E}"/>
    <dgm:cxn modelId="{FC5A93A8-EE8E-4B5A-BA9A-782AAA7D4124}" type="presOf" srcId="{9DFB417B-062C-4AD3-A7E9-36CE68C55889}" destId="{3422CB31-5534-44E3-9CA6-C094951106A3}" srcOrd="0" destOrd="0" presId="urn:microsoft.com/office/officeart/2005/8/layout/list1"/>
    <dgm:cxn modelId="{AB0E8CE6-CEFC-41B4-A558-D0F8FA13E5CF}" type="presOf" srcId="{0EBC58EA-E885-4DB4-BCB0-5F39A174334E}" destId="{2202AE45-BA55-4DCE-9953-246AB5D6D72E}" srcOrd="0" destOrd="0" presId="urn:microsoft.com/office/officeart/2005/8/layout/list1"/>
    <dgm:cxn modelId="{75CF52BC-4EDE-4ED1-B8B0-3E52DE74EC10}" type="presOf" srcId="{9DFB417B-062C-4AD3-A7E9-36CE68C55889}" destId="{234DB59C-1665-4104-A676-AD6102244787}" srcOrd="1" destOrd="0" presId="urn:microsoft.com/office/officeart/2005/8/layout/list1"/>
    <dgm:cxn modelId="{1D478461-3A0E-4B30-BE28-00CB5EF13FCD}" type="presOf" srcId="{0EBC58EA-E885-4DB4-BCB0-5F39A174334E}" destId="{4C379E38-FFD6-470C-8A96-BB3AAD714901}" srcOrd="1" destOrd="0" presId="urn:microsoft.com/office/officeart/2005/8/layout/list1"/>
    <dgm:cxn modelId="{2615076F-1EE6-44F4-B774-B72BFA8A6CC1}" type="presOf" srcId="{B0208659-6A7D-43E7-8E1F-82A9477FF952}" destId="{61ADE682-FF0E-4550-A23A-24BE98EBF2D9}" srcOrd="0" destOrd="0" presId="urn:microsoft.com/office/officeart/2005/8/layout/list1"/>
    <dgm:cxn modelId="{39997B87-43FE-431C-A680-16D97336F506}" type="presOf" srcId="{01A9875D-E349-4E02-9F23-30BC9FDCFED2}" destId="{727507B6-C309-4AA5-B003-020FEE1647E5}" srcOrd="1" destOrd="0" presId="urn:microsoft.com/office/officeart/2005/8/layout/list1"/>
    <dgm:cxn modelId="{8FEBF813-3D99-405E-A5DF-C3E12999B07C}" srcId="{8293F7F4-D22B-44B2-A130-0B93951C3E0F}" destId="{87C560E4-DC7D-4D90-9F9D-2798751BB1AD}" srcOrd="1" destOrd="0" parTransId="{8F300190-801F-482C-ACFF-9BAE89852B4D}" sibTransId="{64C190F7-DB94-4A48-92F6-B8EACD51AC55}"/>
    <dgm:cxn modelId="{887FA038-205C-4FB9-89B3-ADD4211B26E1}" type="presOf" srcId="{F3670D60-521C-439F-B1C5-8F6BC7542E37}" destId="{2E889BF9-500F-47AE-AF40-65CFE2BD35B9}" srcOrd="1" destOrd="0" presId="urn:microsoft.com/office/officeart/2005/8/layout/list1"/>
    <dgm:cxn modelId="{6C0702AA-44CC-46EA-98FD-4AE0401F1871}" srcId="{8293F7F4-D22B-44B2-A130-0B93951C3E0F}" destId="{C1B3813A-B693-4753-B70C-E08C816EA94F}" srcOrd="3" destOrd="0" parTransId="{411EE415-383D-4284-A273-D9296F0EA05D}" sibTransId="{6D6C0B57-A0FE-4F3B-9131-417E043F6C33}"/>
    <dgm:cxn modelId="{316C6882-6872-448C-B7D2-0B24A9DCD3B2}" srcId="{8293F7F4-D22B-44B2-A130-0B93951C3E0F}" destId="{3CAF9E4D-F0C1-4731-B311-11535754BAFA}" srcOrd="5" destOrd="0" parTransId="{63326097-7EC9-405A-982C-39C308CA6D14}" sibTransId="{B3232704-C938-470B-8109-3F0644995EAC}"/>
    <dgm:cxn modelId="{C38B1592-CBFB-455A-97E7-C32755916C1B}" type="presOf" srcId="{B0208659-6A7D-43E7-8E1F-82A9477FF952}" destId="{703DF70E-F85C-4DB2-A0B9-D8B00EDFE8C2}" srcOrd="1" destOrd="0" presId="urn:microsoft.com/office/officeart/2005/8/layout/list1"/>
    <dgm:cxn modelId="{AFF37374-BD9F-4115-A4D7-FE02A928B5A1}" type="presOf" srcId="{3CAF9E4D-F0C1-4731-B311-11535754BAFA}" destId="{75020C67-DA6C-47BC-B67C-44A050A57F8B}" srcOrd="0" destOrd="0" presId="urn:microsoft.com/office/officeart/2005/8/layout/list1"/>
    <dgm:cxn modelId="{90A26E1D-028E-4CBE-B8BE-77C2E6F10B2F}" type="presOf" srcId="{87C560E4-DC7D-4D90-9F9D-2798751BB1AD}" destId="{D2024CB7-19BE-4C28-9BD0-811A4115C070}" srcOrd="1" destOrd="0" presId="urn:microsoft.com/office/officeart/2005/8/layout/list1"/>
    <dgm:cxn modelId="{98DCB275-7F27-4F4B-AB6E-534361469157}" type="presOf" srcId="{8293F7F4-D22B-44B2-A130-0B93951C3E0F}" destId="{8774979E-A4F9-4B4F-82DF-76003E9145F3}" srcOrd="0" destOrd="0" presId="urn:microsoft.com/office/officeart/2005/8/layout/list1"/>
    <dgm:cxn modelId="{63E95C71-7BB1-4048-8C85-8BB336BF34C3}" type="presOf" srcId="{C1B3813A-B693-4753-B70C-E08C816EA94F}" destId="{931A7F07-A46D-4EAA-BE37-2A4516DB93C0}" srcOrd="0" destOrd="0" presId="urn:microsoft.com/office/officeart/2005/8/layout/list1"/>
    <dgm:cxn modelId="{1AD8D72F-15C6-49A6-9CBF-33C5609B5BE5}" type="presOf" srcId="{3CAF9E4D-F0C1-4731-B311-11535754BAFA}" destId="{B94BE7FD-E5EA-4849-A37B-3C440BCA2644}" srcOrd="1" destOrd="0" presId="urn:microsoft.com/office/officeart/2005/8/layout/list1"/>
    <dgm:cxn modelId="{6402983E-CEA9-472F-9F4C-5CF46B4CF5AB}" srcId="{8293F7F4-D22B-44B2-A130-0B93951C3E0F}" destId="{0EBC58EA-E885-4DB4-BCB0-5F39A174334E}" srcOrd="7" destOrd="0" parTransId="{6E73D44F-94F0-4C0A-87F3-61A95D0C7E7F}" sibTransId="{8A68B409-6AB0-4C60-A55C-CFE2245F7901}"/>
    <dgm:cxn modelId="{FB13C641-2B01-4BA3-99BE-D492E2BE791B}" type="presOf" srcId="{01A9875D-E349-4E02-9F23-30BC9FDCFED2}" destId="{62671249-9684-4BC1-B62E-07F55A38CC30}" srcOrd="0" destOrd="0" presId="urn:microsoft.com/office/officeart/2005/8/layout/list1"/>
    <dgm:cxn modelId="{BF45A6C1-A64A-4979-A59F-2F3476D8514B}" srcId="{8293F7F4-D22B-44B2-A130-0B93951C3E0F}" destId="{9DFB417B-062C-4AD3-A7E9-36CE68C55889}" srcOrd="6" destOrd="0" parTransId="{C58B4EE6-5F10-42D9-9C4D-D77AA2772596}" sibTransId="{B7874972-8E31-48A7-8B0B-B019A3E35367}"/>
    <dgm:cxn modelId="{E226EA55-8996-4377-B13A-76143AF217DD}" srcId="{8293F7F4-D22B-44B2-A130-0B93951C3E0F}" destId="{F3670D60-521C-439F-B1C5-8F6BC7542E37}" srcOrd="4" destOrd="0" parTransId="{F424ED90-1061-4AD6-8C44-727CE8E05A1B}" sibTransId="{EF4B1EE1-3BD2-4A46-B688-DC9E745FA3B1}"/>
    <dgm:cxn modelId="{4ADF4DA1-9032-4D96-BDEA-F5FCD1C513BE}" type="presParOf" srcId="{8774979E-A4F9-4B4F-82DF-76003E9145F3}" destId="{C65E526C-1594-4580-97EC-F28E3336D1A6}" srcOrd="0" destOrd="0" presId="urn:microsoft.com/office/officeart/2005/8/layout/list1"/>
    <dgm:cxn modelId="{2A440624-5880-4B9C-8793-4EE597690BA2}" type="presParOf" srcId="{C65E526C-1594-4580-97EC-F28E3336D1A6}" destId="{61ADE682-FF0E-4550-A23A-24BE98EBF2D9}" srcOrd="0" destOrd="0" presId="urn:microsoft.com/office/officeart/2005/8/layout/list1"/>
    <dgm:cxn modelId="{498F8FA6-9EB3-45B3-A281-1C6B84DDC1D4}" type="presParOf" srcId="{C65E526C-1594-4580-97EC-F28E3336D1A6}" destId="{703DF70E-F85C-4DB2-A0B9-D8B00EDFE8C2}" srcOrd="1" destOrd="0" presId="urn:microsoft.com/office/officeart/2005/8/layout/list1"/>
    <dgm:cxn modelId="{5011607C-F296-471D-8255-61AD5297B42D}" type="presParOf" srcId="{8774979E-A4F9-4B4F-82DF-76003E9145F3}" destId="{807AB63B-F3A2-4ED1-BB62-304BD7207439}" srcOrd="1" destOrd="0" presId="urn:microsoft.com/office/officeart/2005/8/layout/list1"/>
    <dgm:cxn modelId="{BC86E30B-087F-4AAD-BD7F-A8FBC71122FF}" type="presParOf" srcId="{8774979E-A4F9-4B4F-82DF-76003E9145F3}" destId="{BD20F2CF-91E7-4665-A20E-F04FCCDC9C97}" srcOrd="2" destOrd="0" presId="urn:microsoft.com/office/officeart/2005/8/layout/list1"/>
    <dgm:cxn modelId="{45B35AF7-CD2B-4641-99E8-11954EB4FE55}" type="presParOf" srcId="{8774979E-A4F9-4B4F-82DF-76003E9145F3}" destId="{8EBB9FE2-A9A3-441B-AE79-042CB0313957}" srcOrd="3" destOrd="0" presId="urn:microsoft.com/office/officeart/2005/8/layout/list1"/>
    <dgm:cxn modelId="{314EB0AD-B3C9-44B4-A5E1-2766C4F50EF2}" type="presParOf" srcId="{8774979E-A4F9-4B4F-82DF-76003E9145F3}" destId="{4F524483-3C2E-47A4-B427-3C4D6137122F}" srcOrd="4" destOrd="0" presId="urn:microsoft.com/office/officeart/2005/8/layout/list1"/>
    <dgm:cxn modelId="{F6B0B8FA-D2E0-48A8-B55B-FAF8EC0AC0DB}" type="presParOf" srcId="{4F524483-3C2E-47A4-B427-3C4D6137122F}" destId="{85CA85BF-9C1B-41A6-81D2-7B3300EABCBE}" srcOrd="0" destOrd="0" presId="urn:microsoft.com/office/officeart/2005/8/layout/list1"/>
    <dgm:cxn modelId="{E76AAEC2-F632-400D-B10A-F306CDD71862}" type="presParOf" srcId="{4F524483-3C2E-47A4-B427-3C4D6137122F}" destId="{D2024CB7-19BE-4C28-9BD0-811A4115C070}" srcOrd="1" destOrd="0" presId="urn:microsoft.com/office/officeart/2005/8/layout/list1"/>
    <dgm:cxn modelId="{B44C27C3-6C93-4540-9BF4-0FCE6EACDCD9}" type="presParOf" srcId="{8774979E-A4F9-4B4F-82DF-76003E9145F3}" destId="{768CBFB6-75F9-4A3E-8CA0-577268D6F5CD}" srcOrd="5" destOrd="0" presId="urn:microsoft.com/office/officeart/2005/8/layout/list1"/>
    <dgm:cxn modelId="{0F414955-43C0-484E-B0CE-E6995DF8F245}" type="presParOf" srcId="{8774979E-A4F9-4B4F-82DF-76003E9145F3}" destId="{AE352B48-C54A-40CF-9893-E624F38BE911}" srcOrd="6" destOrd="0" presId="urn:microsoft.com/office/officeart/2005/8/layout/list1"/>
    <dgm:cxn modelId="{96C597A6-75DD-4835-A17D-3B862B642B62}" type="presParOf" srcId="{8774979E-A4F9-4B4F-82DF-76003E9145F3}" destId="{CF030EB2-3F05-48FE-BC30-0F1899F88B0A}" srcOrd="7" destOrd="0" presId="urn:microsoft.com/office/officeart/2005/8/layout/list1"/>
    <dgm:cxn modelId="{F38F9CF1-6529-4362-8781-4CD17718B8C7}" type="presParOf" srcId="{8774979E-A4F9-4B4F-82DF-76003E9145F3}" destId="{31AA4F4E-3DC4-45F5-B4BA-964B9FC2E76A}" srcOrd="8" destOrd="0" presId="urn:microsoft.com/office/officeart/2005/8/layout/list1"/>
    <dgm:cxn modelId="{16E276D0-BD8A-4B1B-A85C-4A8FCCDB7CCE}" type="presParOf" srcId="{31AA4F4E-3DC4-45F5-B4BA-964B9FC2E76A}" destId="{62671249-9684-4BC1-B62E-07F55A38CC30}" srcOrd="0" destOrd="0" presId="urn:microsoft.com/office/officeart/2005/8/layout/list1"/>
    <dgm:cxn modelId="{9814272B-CBC4-431C-9F7B-DA83AC234A2A}" type="presParOf" srcId="{31AA4F4E-3DC4-45F5-B4BA-964B9FC2E76A}" destId="{727507B6-C309-4AA5-B003-020FEE1647E5}" srcOrd="1" destOrd="0" presId="urn:microsoft.com/office/officeart/2005/8/layout/list1"/>
    <dgm:cxn modelId="{4CEB4D01-5C42-4605-84A6-E3CCA0DDD984}" type="presParOf" srcId="{8774979E-A4F9-4B4F-82DF-76003E9145F3}" destId="{5D7457E0-FFFC-433A-AD23-D28CEE06684A}" srcOrd="9" destOrd="0" presId="urn:microsoft.com/office/officeart/2005/8/layout/list1"/>
    <dgm:cxn modelId="{1F5B5B72-7316-45E7-8C02-3F52F02C1054}" type="presParOf" srcId="{8774979E-A4F9-4B4F-82DF-76003E9145F3}" destId="{2CEE097F-A288-4237-8BD8-5B724489E9A7}" srcOrd="10" destOrd="0" presId="urn:microsoft.com/office/officeart/2005/8/layout/list1"/>
    <dgm:cxn modelId="{E49C552D-9888-4A3A-AAAE-F98B0D7A28A2}" type="presParOf" srcId="{8774979E-A4F9-4B4F-82DF-76003E9145F3}" destId="{AD274ABE-A76B-4EBB-84CE-399A058F4F2A}" srcOrd="11" destOrd="0" presId="urn:microsoft.com/office/officeart/2005/8/layout/list1"/>
    <dgm:cxn modelId="{195B5790-9361-428E-9134-E5AE60209D9B}" type="presParOf" srcId="{8774979E-A4F9-4B4F-82DF-76003E9145F3}" destId="{03D4FC2A-AC5A-49A4-9D4F-5C2001C27E55}" srcOrd="12" destOrd="0" presId="urn:microsoft.com/office/officeart/2005/8/layout/list1"/>
    <dgm:cxn modelId="{94CF4502-7CC6-4DE6-9962-D481F11BE2E4}" type="presParOf" srcId="{03D4FC2A-AC5A-49A4-9D4F-5C2001C27E55}" destId="{931A7F07-A46D-4EAA-BE37-2A4516DB93C0}" srcOrd="0" destOrd="0" presId="urn:microsoft.com/office/officeart/2005/8/layout/list1"/>
    <dgm:cxn modelId="{70526CC2-8958-44DC-8527-36E8A57FC7F4}" type="presParOf" srcId="{03D4FC2A-AC5A-49A4-9D4F-5C2001C27E55}" destId="{F248EEA6-FD92-4ED9-8455-17EFFCD64324}" srcOrd="1" destOrd="0" presId="urn:microsoft.com/office/officeart/2005/8/layout/list1"/>
    <dgm:cxn modelId="{6B0127B8-5CE3-4918-BD04-B92EC30C6A3E}" type="presParOf" srcId="{8774979E-A4F9-4B4F-82DF-76003E9145F3}" destId="{E119C966-DC21-4D6C-AB16-1FE6E13604A2}" srcOrd="13" destOrd="0" presId="urn:microsoft.com/office/officeart/2005/8/layout/list1"/>
    <dgm:cxn modelId="{40F2389A-7F8D-4D5E-9587-0FE0BCAFDADC}" type="presParOf" srcId="{8774979E-A4F9-4B4F-82DF-76003E9145F3}" destId="{A5F43237-83EC-409C-8068-CB9DF0E11FF2}" srcOrd="14" destOrd="0" presId="urn:microsoft.com/office/officeart/2005/8/layout/list1"/>
    <dgm:cxn modelId="{3B5A51ED-E53D-41C8-805A-024FD5F37327}" type="presParOf" srcId="{8774979E-A4F9-4B4F-82DF-76003E9145F3}" destId="{5884F365-6725-4785-BC43-E9405C35C998}" srcOrd="15" destOrd="0" presId="urn:microsoft.com/office/officeart/2005/8/layout/list1"/>
    <dgm:cxn modelId="{44AFEFC0-4B4D-45AD-8E58-2800CDEE8C2A}" type="presParOf" srcId="{8774979E-A4F9-4B4F-82DF-76003E9145F3}" destId="{577C2FCB-C8E7-46A9-B138-0190EB1C767B}" srcOrd="16" destOrd="0" presId="urn:microsoft.com/office/officeart/2005/8/layout/list1"/>
    <dgm:cxn modelId="{E8333DEF-4FC9-4CE5-9A65-73CD38F1024C}" type="presParOf" srcId="{577C2FCB-C8E7-46A9-B138-0190EB1C767B}" destId="{1262F6E1-6D86-4E7D-807F-321794A874DA}" srcOrd="0" destOrd="0" presId="urn:microsoft.com/office/officeart/2005/8/layout/list1"/>
    <dgm:cxn modelId="{363365BE-2680-49EA-8AD2-C4FF6CBDA6E6}" type="presParOf" srcId="{577C2FCB-C8E7-46A9-B138-0190EB1C767B}" destId="{2E889BF9-500F-47AE-AF40-65CFE2BD35B9}" srcOrd="1" destOrd="0" presId="urn:microsoft.com/office/officeart/2005/8/layout/list1"/>
    <dgm:cxn modelId="{9FD02F8E-BDC8-4DA1-9EBB-823BEDD4C213}" type="presParOf" srcId="{8774979E-A4F9-4B4F-82DF-76003E9145F3}" destId="{E3646B69-94EC-4349-BB6A-DC93CC60A63D}" srcOrd="17" destOrd="0" presId="urn:microsoft.com/office/officeart/2005/8/layout/list1"/>
    <dgm:cxn modelId="{E1FB1AD3-6BBE-4D48-841E-7D4396EB48F9}" type="presParOf" srcId="{8774979E-A4F9-4B4F-82DF-76003E9145F3}" destId="{988E1756-1F56-4225-BBA6-A5D82D980D78}" srcOrd="18" destOrd="0" presId="urn:microsoft.com/office/officeart/2005/8/layout/list1"/>
    <dgm:cxn modelId="{A6321704-AABD-4764-867E-1588463641D1}" type="presParOf" srcId="{8774979E-A4F9-4B4F-82DF-76003E9145F3}" destId="{9D1CD6E9-FFBD-44C6-8A40-FDA5284EB664}" srcOrd="19" destOrd="0" presId="urn:microsoft.com/office/officeart/2005/8/layout/list1"/>
    <dgm:cxn modelId="{D0F4D6A6-5FD7-44A8-9B27-A60EC99D5169}" type="presParOf" srcId="{8774979E-A4F9-4B4F-82DF-76003E9145F3}" destId="{D59E0029-AFD6-4401-9BC6-F411C5A42C4D}" srcOrd="20" destOrd="0" presId="urn:microsoft.com/office/officeart/2005/8/layout/list1"/>
    <dgm:cxn modelId="{41F94F04-CDF1-4391-B63D-3D333FCEDF9C}" type="presParOf" srcId="{D59E0029-AFD6-4401-9BC6-F411C5A42C4D}" destId="{75020C67-DA6C-47BC-B67C-44A050A57F8B}" srcOrd="0" destOrd="0" presId="urn:microsoft.com/office/officeart/2005/8/layout/list1"/>
    <dgm:cxn modelId="{6785B4D7-58D2-4C28-80DD-CA010D7976E3}" type="presParOf" srcId="{D59E0029-AFD6-4401-9BC6-F411C5A42C4D}" destId="{B94BE7FD-E5EA-4849-A37B-3C440BCA2644}" srcOrd="1" destOrd="0" presId="urn:microsoft.com/office/officeart/2005/8/layout/list1"/>
    <dgm:cxn modelId="{8337DDF2-3170-4794-95C4-574627984032}" type="presParOf" srcId="{8774979E-A4F9-4B4F-82DF-76003E9145F3}" destId="{1C1AA7BE-2C90-4572-ACD7-7688B6D52364}" srcOrd="21" destOrd="0" presId="urn:microsoft.com/office/officeart/2005/8/layout/list1"/>
    <dgm:cxn modelId="{28E360FA-744A-48A3-B29C-E4C6FA99C532}" type="presParOf" srcId="{8774979E-A4F9-4B4F-82DF-76003E9145F3}" destId="{58A1B268-5DFF-4EB2-9191-5F2F5EB2F9E2}" srcOrd="22" destOrd="0" presId="urn:microsoft.com/office/officeart/2005/8/layout/list1"/>
    <dgm:cxn modelId="{05803889-1252-4CC8-A06D-33F2851DADE1}" type="presParOf" srcId="{8774979E-A4F9-4B4F-82DF-76003E9145F3}" destId="{07A7E91B-B976-439E-8D2D-D2CA0CF81255}" srcOrd="23" destOrd="0" presId="urn:microsoft.com/office/officeart/2005/8/layout/list1"/>
    <dgm:cxn modelId="{3B994116-C186-4474-B54E-77C291345444}" type="presParOf" srcId="{8774979E-A4F9-4B4F-82DF-76003E9145F3}" destId="{71639569-B256-460E-82B9-53C408A2B387}" srcOrd="24" destOrd="0" presId="urn:microsoft.com/office/officeart/2005/8/layout/list1"/>
    <dgm:cxn modelId="{9F5EDA2B-65B0-45E8-8E7B-592A0711D514}" type="presParOf" srcId="{71639569-B256-460E-82B9-53C408A2B387}" destId="{3422CB31-5534-44E3-9CA6-C094951106A3}" srcOrd="0" destOrd="0" presId="urn:microsoft.com/office/officeart/2005/8/layout/list1"/>
    <dgm:cxn modelId="{923A21FD-67EF-433F-B7B7-FFFF5718298A}" type="presParOf" srcId="{71639569-B256-460E-82B9-53C408A2B387}" destId="{234DB59C-1665-4104-A676-AD6102244787}" srcOrd="1" destOrd="0" presId="urn:microsoft.com/office/officeart/2005/8/layout/list1"/>
    <dgm:cxn modelId="{B7D038F9-1E7B-429C-8E4D-6EEFA475AF7C}" type="presParOf" srcId="{8774979E-A4F9-4B4F-82DF-76003E9145F3}" destId="{CD9F92AD-4A66-4D19-8DE2-AEC85C314E53}" srcOrd="25" destOrd="0" presId="urn:microsoft.com/office/officeart/2005/8/layout/list1"/>
    <dgm:cxn modelId="{EC9FEDA6-55CC-493C-B416-4E4E6685C897}" type="presParOf" srcId="{8774979E-A4F9-4B4F-82DF-76003E9145F3}" destId="{58EB2867-672A-4894-99B1-C26F83967663}" srcOrd="26" destOrd="0" presId="urn:microsoft.com/office/officeart/2005/8/layout/list1"/>
    <dgm:cxn modelId="{D5015477-49AF-4E55-8E39-A75A82275F2E}" type="presParOf" srcId="{8774979E-A4F9-4B4F-82DF-76003E9145F3}" destId="{8BBA989B-9AFC-44D3-B31C-650B77DB4A6E}" srcOrd="27" destOrd="0" presId="urn:microsoft.com/office/officeart/2005/8/layout/list1"/>
    <dgm:cxn modelId="{E87320B5-8E62-4CCA-81A5-400EE89ED935}" type="presParOf" srcId="{8774979E-A4F9-4B4F-82DF-76003E9145F3}" destId="{6E959E03-AB99-45CF-932D-883F65376397}" srcOrd="28" destOrd="0" presId="urn:microsoft.com/office/officeart/2005/8/layout/list1"/>
    <dgm:cxn modelId="{9419D010-1E49-4657-A832-565F7D821F2B}" type="presParOf" srcId="{6E959E03-AB99-45CF-932D-883F65376397}" destId="{2202AE45-BA55-4DCE-9953-246AB5D6D72E}" srcOrd="0" destOrd="0" presId="urn:microsoft.com/office/officeart/2005/8/layout/list1"/>
    <dgm:cxn modelId="{B7E3725A-0C25-4B7A-A367-05CC0448CED6}" type="presParOf" srcId="{6E959E03-AB99-45CF-932D-883F65376397}" destId="{4C379E38-FFD6-470C-8A96-BB3AAD714901}" srcOrd="1" destOrd="0" presId="urn:microsoft.com/office/officeart/2005/8/layout/list1"/>
    <dgm:cxn modelId="{3059D9F8-2046-473D-9DDB-A664019D5E35}" type="presParOf" srcId="{8774979E-A4F9-4B4F-82DF-76003E9145F3}" destId="{DA63D963-F5A2-4CBB-A295-CECD038515D5}" srcOrd="29" destOrd="0" presId="urn:microsoft.com/office/officeart/2005/8/layout/list1"/>
    <dgm:cxn modelId="{6CBD2728-8DB6-4EEA-AF27-C2844CCD148C}" type="presParOf" srcId="{8774979E-A4F9-4B4F-82DF-76003E9145F3}" destId="{316A3B5A-D51D-4768-88F1-809DD560B36B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6B4ADC4-BB61-409B-9682-C6DD8FCA01F3}">
      <dsp:nvSpPr>
        <dsp:cNvPr id="0" name=""/>
        <dsp:cNvSpPr/>
      </dsp:nvSpPr>
      <dsp:spPr>
        <a:xfrm>
          <a:off x="584" y="2113254"/>
          <a:ext cx="1893211" cy="57659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0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ctr" defTabSz="622300">
            <a:lnSpc>
              <a:spcPct val="150000"/>
            </a:lnSpc>
            <a:spcBef>
              <a:spcPct val="0"/>
            </a:spcBef>
            <a:spcAft>
              <a:spcPts val="0"/>
            </a:spcAft>
          </a:pPr>
          <a:r>
            <a:rPr lang="pl-PL" sz="14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ZAŁOŻENIA PROJEKTU </a:t>
          </a:r>
          <a:endParaRPr lang="pl-PL" sz="14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84" y="2113254"/>
        <a:ext cx="1893211" cy="576590"/>
      </dsp:txXfrm>
    </dsp:sp>
    <dsp:sp modelId="{B46FDA4B-9FEE-423D-A454-4C720FDAE3F2}">
      <dsp:nvSpPr>
        <dsp:cNvPr id="0" name=""/>
        <dsp:cNvSpPr/>
      </dsp:nvSpPr>
      <dsp:spPr>
        <a:xfrm rot="17056077">
          <a:off x="1156221" y="1442178"/>
          <a:ext cx="1957615" cy="21512"/>
        </a:xfrm>
        <a:custGeom>
          <a:avLst/>
          <a:gdLst/>
          <a:ahLst/>
          <a:cxnLst/>
          <a:rect l="0" t="0" r="0" b="0"/>
          <a:pathLst>
            <a:path>
              <a:moveTo>
                <a:pt x="0" y="10756"/>
              </a:moveTo>
              <a:lnTo>
                <a:pt x="1957615" y="10756"/>
              </a:lnTo>
            </a:path>
          </a:pathLst>
        </a:custGeom>
        <a:noFill/>
        <a:ln w="25400" cap="flat" cmpd="sng" algn="ctr">
          <a:solidFill>
            <a:srgbClr val="00CC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700" kern="1200"/>
        </a:p>
      </dsp:txBody>
      <dsp:txXfrm rot="17056077">
        <a:off x="2086088" y="1403993"/>
        <a:ext cx="97880" cy="97880"/>
      </dsp:txXfrm>
    </dsp:sp>
    <dsp:sp modelId="{933CDD33-4EB5-4817-B7B7-C0079B3703FD}">
      <dsp:nvSpPr>
        <dsp:cNvPr id="0" name=""/>
        <dsp:cNvSpPr/>
      </dsp:nvSpPr>
      <dsp:spPr>
        <a:xfrm>
          <a:off x="2376263" y="216023"/>
          <a:ext cx="5520264" cy="57659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B05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tabLst>
              <a:tab pos="1343025" algn="l"/>
            </a:tabLst>
          </a:pPr>
          <a:r>
            <a:rPr lang="pl-PL" sz="16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Zwiększenie szans na rynku pracy wśród świadczeniobiorców</a:t>
          </a:r>
          <a:br>
            <a:rPr lang="pl-PL" sz="16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</a:br>
          <a:r>
            <a:rPr lang="pl-PL" sz="1600" b="1" kern="1200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rPr>
            <a:t> MGOPS w Przysusze </a:t>
          </a:r>
          <a:endParaRPr lang="pl-PL" sz="1600" b="1" kern="1200" dirty="0">
            <a:solidFill>
              <a:srgbClr val="00B05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76263" y="216023"/>
        <a:ext cx="5520264" cy="576590"/>
      </dsp:txXfrm>
    </dsp:sp>
    <dsp:sp modelId="{D91FFE40-5DD7-4C78-B9EF-850C605DA22B}">
      <dsp:nvSpPr>
        <dsp:cNvPr id="0" name=""/>
        <dsp:cNvSpPr/>
      </dsp:nvSpPr>
      <dsp:spPr>
        <a:xfrm rot="17603715">
          <a:off x="1530792" y="1838223"/>
          <a:ext cx="1204134" cy="21512"/>
        </a:xfrm>
        <a:custGeom>
          <a:avLst/>
          <a:gdLst/>
          <a:ahLst/>
          <a:cxnLst/>
          <a:rect l="0" t="0" r="0" b="0"/>
          <a:pathLst>
            <a:path>
              <a:moveTo>
                <a:pt x="0" y="10756"/>
              </a:moveTo>
              <a:lnTo>
                <a:pt x="1204134" y="10756"/>
              </a:lnTo>
            </a:path>
          </a:pathLst>
        </a:custGeom>
        <a:noFill/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500" kern="1200"/>
        </a:p>
      </dsp:txBody>
      <dsp:txXfrm rot="17603715">
        <a:off x="2102756" y="1818876"/>
        <a:ext cx="60206" cy="60206"/>
      </dsp:txXfrm>
    </dsp:sp>
    <dsp:sp modelId="{CADECE30-DCDD-4FB9-8C41-7C3C8AF577C4}">
      <dsp:nvSpPr>
        <dsp:cNvPr id="0" name=""/>
        <dsp:cNvSpPr/>
      </dsp:nvSpPr>
      <dsp:spPr>
        <a:xfrm>
          <a:off x="2371923" y="1008114"/>
          <a:ext cx="5544492" cy="57659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tx2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Podniesienie zaradności życiowej rodzin zagrożonych </a:t>
          </a:r>
          <a:br>
            <a:rPr lang="pl-PL" sz="1600" b="1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</a:br>
          <a:r>
            <a:rPr lang="pl-PL" sz="1600" b="1" kern="12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rPr>
            <a:t>wykluczeniem społecznym</a:t>
          </a:r>
          <a:endParaRPr lang="pl-PL" sz="1600" kern="1200" dirty="0">
            <a:solidFill>
              <a:srgbClr val="0070C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71923" y="1008114"/>
        <a:ext cx="5544492" cy="576590"/>
      </dsp:txXfrm>
    </dsp:sp>
    <dsp:sp modelId="{01EA24C6-DF36-4B9F-870C-1AADE37E1673}">
      <dsp:nvSpPr>
        <dsp:cNvPr id="0" name=""/>
        <dsp:cNvSpPr/>
      </dsp:nvSpPr>
      <dsp:spPr>
        <a:xfrm rot="19942889">
          <a:off x="1861129" y="2257894"/>
          <a:ext cx="573353" cy="21512"/>
        </a:xfrm>
        <a:custGeom>
          <a:avLst/>
          <a:gdLst/>
          <a:ahLst/>
          <a:cxnLst/>
          <a:rect l="0" t="0" r="0" b="0"/>
          <a:pathLst>
            <a:path>
              <a:moveTo>
                <a:pt x="0" y="10756"/>
              </a:moveTo>
              <a:lnTo>
                <a:pt x="573353" y="10756"/>
              </a:lnTo>
            </a:path>
          </a:pathLst>
        </a:custGeom>
        <a:noFill/>
        <a:ln w="25400" cap="flat" cmpd="sng" algn="ctr">
          <a:solidFill>
            <a:srgbClr val="CC66FF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500" kern="1200"/>
        </a:p>
      </dsp:txBody>
      <dsp:txXfrm rot="19942889">
        <a:off x="2133472" y="2254317"/>
        <a:ext cx="28667" cy="28667"/>
      </dsp:txXfrm>
    </dsp:sp>
    <dsp:sp modelId="{5C9F207A-4ADE-4DCF-8E89-580A574B1291}">
      <dsp:nvSpPr>
        <dsp:cNvPr id="0" name=""/>
        <dsp:cNvSpPr/>
      </dsp:nvSpPr>
      <dsp:spPr>
        <a:xfrm>
          <a:off x="2401817" y="1847457"/>
          <a:ext cx="5463585" cy="57659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C66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rgbClr val="990099"/>
              </a:solidFill>
              <a:latin typeface="Times New Roman" pitchFamily="18" charset="0"/>
              <a:cs typeface="Times New Roman" pitchFamily="18" charset="0"/>
            </a:rPr>
            <a:t>Zwiększenie kwalifikacji i umiejętności zawodowych </a:t>
          </a:r>
          <a:endParaRPr lang="pl-PL" sz="1600" kern="1200" dirty="0">
            <a:solidFill>
              <a:srgbClr val="990099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01817" y="1847457"/>
        <a:ext cx="5463585" cy="576590"/>
      </dsp:txXfrm>
    </dsp:sp>
    <dsp:sp modelId="{72C5295D-70C7-4D6C-B112-D154B56E93AC}">
      <dsp:nvSpPr>
        <dsp:cNvPr id="0" name=""/>
        <dsp:cNvSpPr/>
      </dsp:nvSpPr>
      <dsp:spPr>
        <a:xfrm rot="2663253">
          <a:off x="1798915" y="2623360"/>
          <a:ext cx="664946" cy="21512"/>
        </a:xfrm>
        <a:custGeom>
          <a:avLst/>
          <a:gdLst/>
          <a:ahLst/>
          <a:cxnLst/>
          <a:rect l="0" t="0" r="0" b="0"/>
          <a:pathLst>
            <a:path>
              <a:moveTo>
                <a:pt x="0" y="10756"/>
              </a:moveTo>
              <a:lnTo>
                <a:pt x="664946" y="10756"/>
              </a:lnTo>
            </a:path>
          </a:pathLst>
        </a:custGeom>
        <a:noFill/>
        <a:ln w="25400" cap="flat" cmpd="sng" algn="ctr">
          <a:solidFill>
            <a:srgbClr val="FF99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500" kern="1200"/>
        </a:p>
      </dsp:txBody>
      <dsp:txXfrm rot="2663253">
        <a:off x="2114765" y="2617493"/>
        <a:ext cx="33247" cy="33247"/>
      </dsp:txXfrm>
    </dsp:sp>
    <dsp:sp modelId="{E062E1B9-CD18-427A-8A52-70F36A118815}">
      <dsp:nvSpPr>
        <dsp:cNvPr id="0" name=""/>
        <dsp:cNvSpPr/>
      </dsp:nvSpPr>
      <dsp:spPr>
        <a:xfrm>
          <a:off x="2368982" y="2578389"/>
          <a:ext cx="5547433" cy="57659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993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rPr>
            <a:t>Zwiększenie poziomu aktywności  oraz integracji </a:t>
          </a:r>
          <a:br>
            <a:rPr lang="pl-PL" sz="1600" b="1" kern="1200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rPr>
          </a:br>
          <a:r>
            <a:rPr lang="pl-PL" sz="1600" b="1" kern="1200" dirty="0" smtClean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rPr>
            <a:t>z lokalną społecznością</a:t>
          </a:r>
          <a:endParaRPr lang="pl-PL" sz="1600" kern="1200" dirty="0">
            <a:solidFill>
              <a:srgbClr val="FF66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68982" y="2578389"/>
        <a:ext cx="5547433" cy="576590"/>
      </dsp:txXfrm>
    </dsp:sp>
    <dsp:sp modelId="{E3E16D52-9009-47B4-99E1-A5911C4256D6}">
      <dsp:nvSpPr>
        <dsp:cNvPr id="0" name=""/>
        <dsp:cNvSpPr/>
      </dsp:nvSpPr>
      <dsp:spPr>
        <a:xfrm rot="4019211">
          <a:off x="1498066" y="2988823"/>
          <a:ext cx="1299480" cy="21512"/>
        </a:xfrm>
        <a:custGeom>
          <a:avLst/>
          <a:gdLst/>
          <a:ahLst/>
          <a:cxnLst/>
          <a:rect l="0" t="0" r="0" b="0"/>
          <a:pathLst>
            <a:path>
              <a:moveTo>
                <a:pt x="0" y="10756"/>
              </a:moveTo>
              <a:lnTo>
                <a:pt x="1299480" y="10756"/>
              </a:lnTo>
            </a:path>
          </a:pathLst>
        </a:custGeom>
        <a:noFill/>
        <a:ln w="25400" cap="flat" cmpd="sng" algn="ctr">
          <a:solidFill>
            <a:srgbClr val="CC330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500" kern="1200"/>
        </a:p>
      </dsp:txBody>
      <dsp:txXfrm rot="4019211">
        <a:off x="2115319" y="2967093"/>
        <a:ext cx="64974" cy="64974"/>
      </dsp:txXfrm>
    </dsp:sp>
    <dsp:sp modelId="{ED4857BA-0F6C-408C-82B9-C3521ADB071B}">
      <dsp:nvSpPr>
        <dsp:cNvPr id="0" name=""/>
        <dsp:cNvSpPr/>
      </dsp:nvSpPr>
      <dsp:spPr>
        <a:xfrm>
          <a:off x="2401817" y="3309315"/>
          <a:ext cx="5479510" cy="57659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C33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rPr>
            <a:t>Poprawa zdolności komunikacyjnych </a:t>
          </a:r>
          <a:endParaRPr lang="pl-PL" sz="1600" kern="1200" dirty="0">
            <a:solidFill>
              <a:srgbClr val="CC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01817" y="3309315"/>
        <a:ext cx="5479510" cy="576590"/>
      </dsp:txXfrm>
    </dsp:sp>
    <dsp:sp modelId="{C95B5575-8B33-4B67-AFD6-587E9458074D}">
      <dsp:nvSpPr>
        <dsp:cNvPr id="0" name=""/>
        <dsp:cNvSpPr/>
      </dsp:nvSpPr>
      <dsp:spPr>
        <a:xfrm rot="4486441">
          <a:off x="1132958" y="3386394"/>
          <a:ext cx="2063641" cy="21512"/>
        </a:xfrm>
        <a:custGeom>
          <a:avLst/>
          <a:gdLst/>
          <a:ahLst/>
          <a:cxnLst/>
          <a:rect l="0" t="0" r="0" b="0"/>
          <a:pathLst>
            <a:path>
              <a:moveTo>
                <a:pt x="0" y="10756"/>
              </a:moveTo>
              <a:lnTo>
                <a:pt x="2063641" y="1075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700" kern="1200"/>
        </a:p>
      </dsp:txBody>
      <dsp:txXfrm rot="4486441">
        <a:off x="2113188" y="3345559"/>
        <a:ext cx="103182" cy="103182"/>
      </dsp:txXfrm>
    </dsp:sp>
    <dsp:sp modelId="{D45CB945-D70B-453A-A12D-C8C61E0D2D98}">
      <dsp:nvSpPr>
        <dsp:cNvPr id="0" name=""/>
        <dsp:cNvSpPr/>
      </dsp:nvSpPr>
      <dsp:spPr>
        <a:xfrm>
          <a:off x="2435763" y="4104456"/>
          <a:ext cx="5480652" cy="57659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3333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rPr>
            <a:t>Podniesienie motywacji do zmiany sytuacji życiowej </a:t>
          </a:r>
          <a:endParaRPr lang="pl-PL" sz="1600" kern="1200" dirty="0">
            <a:solidFill>
              <a:srgbClr val="000099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435763" y="4104456"/>
        <a:ext cx="5480652" cy="57659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1B007ED-B724-453D-B021-16385D4B26E1}">
      <dsp:nvSpPr>
        <dsp:cNvPr id="0" name=""/>
        <dsp:cNvSpPr/>
      </dsp:nvSpPr>
      <dsp:spPr>
        <a:xfrm>
          <a:off x="2892885" y="1788215"/>
          <a:ext cx="2816651" cy="1104088"/>
        </a:xfrm>
        <a:prstGeom prst="ellipse">
          <a:avLst/>
        </a:prstGeom>
        <a:solidFill>
          <a:srgbClr val="CC66FF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INSTRUMENTARIUM  AKTWYNEJ INTEGRACJI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892885" y="1788215"/>
        <a:ext cx="2816651" cy="1104088"/>
      </dsp:txXfrm>
    </dsp:sp>
    <dsp:sp modelId="{CAADE0A9-C0F7-4308-A936-1137E2AD6B26}">
      <dsp:nvSpPr>
        <dsp:cNvPr id="0" name=""/>
        <dsp:cNvSpPr/>
      </dsp:nvSpPr>
      <dsp:spPr>
        <a:xfrm rot="16200000">
          <a:off x="4109609" y="1236713"/>
          <a:ext cx="383203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16200000">
        <a:off x="4109609" y="1236713"/>
        <a:ext cx="383203" cy="401669"/>
      </dsp:txXfrm>
    </dsp:sp>
    <dsp:sp modelId="{D27077B0-02C4-435C-BFCD-DF883E19DA8B}">
      <dsp:nvSpPr>
        <dsp:cNvPr id="0" name=""/>
        <dsp:cNvSpPr/>
      </dsp:nvSpPr>
      <dsp:spPr>
        <a:xfrm>
          <a:off x="3488595" y="1947"/>
          <a:ext cx="1625230" cy="1063243"/>
        </a:xfrm>
        <a:prstGeom prst="ellipse">
          <a:avLst/>
        </a:prstGeom>
        <a:solidFill>
          <a:srgbClr val="FFFF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TK i US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488595" y="1947"/>
        <a:ext cx="1625230" cy="1063243"/>
      </dsp:txXfrm>
    </dsp:sp>
    <dsp:sp modelId="{717EFDEF-6446-49AB-83E5-61BFE610D037}">
      <dsp:nvSpPr>
        <dsp:cNvPr id="0" name=""/>
        <dsp:cNvSpPr/>
      </dsp:nvSpPr>
      <dsp:spPr>
        <a:xfrm rot="19604187">
          <a:off x="5179902" y="1369733"/>
          <a:ext cx="589356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1419125"/>
            <a:satOff val="5687"/>
            <a:lumOff val="123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19604187">
        <a:off x="5179902" y="1369733"/>
        <a:ext cx="589356" cy="401669"/>
      </dsp:txXfrm>
    </dsp:sp>
    <dsp:sp modelId="{BD32135E-509C-4692-A53F-87FC4D39145D}">
      <dsp:nvSpPr>
        <dsp:cNvPr id="0" name=""/>
        <dsp:cNvSpPr/>
      </dsp:nvSpPr>
      <dsp:spPr>
        <a:xfrm>
          <a:off x="5745034" y="360042"/>
          <a:ext cx="1529028" cy="1063243"/>
        </a:xfrm>
        <a:prstGeom prst="ellipse">
          <a:avLst/>
        </a:prstGeom>
        <a:solidFill>
          <a:srgbClr val="FF33CC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AMPP z DZ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745034" y="360042"/>
        <a:ext cx="1529028" cy="1063243"/>
      </dsp:txXfrm>
    </dsp:sp>
    <dsp:sp modelId="{E5E608E9-662B-44A7-9120-4D05F6BB7311}">
      <dsp:nvSpPr>
        <dsp:cNvPr id="0" name=""/>
        <dsp:cNvSpPr/>
      </dsp:nvSpPr>
      <dsp:spPr>
        <a:xfrm rot="21534188">
          <a:off x="5820626" y="2107732"/>
          <a:ext cx="271773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838251"/>
            <a:satOff val="11375"/>
            <a:lumOff val="246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21534188">
        <a:off x="5820626" y="2107732"/>
        <a:ext cx="271773" cy="401669"/>
      </dsp:txXfrm>
    </dsp:sp>
    <dsp:sp modelId="{413F7B66-8594-43A5-9B69-F7172A1A99EA}">
      <dsp:nvSpPr>
        <dsp:cNvPr id="0" name=""/>
        <dsp:cNvSpPr/>
      </dsp:nvSpPr>
      <dsp:spPr>
        <a:xfrm>
          <a:off x="6220094" y="1754915"/>
          <a:ext cx="1774053" cy="1063243"/>
        </a:xfrm>
        <a:prstGeom prst="ellipse">
          <a:avLst/>
        </a:prstGeom>
        <a:solidFill>
          <a:srgbClr val="FF66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SZKOLENIA ZAWODOWE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220094" y="1754915"/>
        <a:ext cx="1774053" cy="1063243"/>
      </dsp:txXfrm>
    </dsp:sp>
    <dsp:sp modelId="{8DAEAD6E-43A0-46D1-8FCB-47C11E95A24E}">
      <dsp:nvSpPr>
        <dsp:cNvPr id="0" name=""/>
        <dsp:cNvSpPr/>
      </dsp:nvSpPr>
      <dsp:spPr>
        <a:xfrm rot="1788075">
          <a:off x="5236549" y="2819136"/>
          <a:ext cx="526017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257376"/>
            <a:satOff val="17062"/>
            <a:lumOff val="369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1788075">
        <a:off x="5236549" y="2819136"/>
        <a:ext cx="526017" cy="401669"/>
      </dsp:txXfrm>
    </dsp:sp>
    <dsp:sp modelId="{CACDD262-0C25-451B-9560-1719A4E7011D}">
      <dsp:nvSpPr>
        <dsp:cNvPr id="0" name=""/>
        <dsp:cNvSpPr/>
      </dsp:nvSpPr>
      <dsp:spPr>
        <a:xfrm>
          <a:off x="5544619" y="3168356"/>
          <a:ext cx="2261348" cy="1063243"/>
        </a:xfrm>
        <a:prstGeom prst="ellipse">
          <a:avLst/>
        </a:prstGeom>
        <a:solidFill>
          <a:srgbClr val="0099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WYJAZD INTEGRACYJNO- SZKOLENIOWY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544619" y="3168356"/>
        <a:ext cx="2261348" cy="1063243"/>
      </dsp:txXfrm>
    </dsp:sp>
    <dsp:sp modelId="{4CB9F8C5-BF62-4BF9-AF78-2E8B2F252C95}">
      <dsp:nvSpPr>
        <dsp:cNvPr id="0" name=""/>
        <dsp:cNvSpPr/>
      </dsp:nvSpPr>
      <dsp:spPr>
        <a:xfrm rot="5400000">
          <a:off x="4109609" y="3042136"/>
          <a:ext cx="383203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5676501"/>
            <a:satOff val="22749"/>
            <a:lumOff val="49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5400000">
        <a:off x="4109609" y="3042136"/>
        <a:ext cx="383203" cy="401669"/>
      </dsp:txXfrm>
    </dsp:sp>
    <dsp:sp modelId="{AFE5C2C7-3AF7-4CAA-8B64-2F7D0A110EC6}">
      <dsp:nvSpPr>
        <dsp:cNvPr id="0" name=""/>
        <dsp:cNvSpPr/>
      </dsp:nvSpPr>
      <dsp:spPr>
        <a:xfrm>
          <a:off x="3370783" y="3615329"/>
          <a:ext cx="1860856" cy="1063243"/>
        </a:xfrm>
        <a:prstGeom prst="ellipse">
          <a:avLst/>
        </a:prstGeom>
        <a:solidFill>
          <a:schemeClr val="accent5">
            <a:hueOff val="-5676501"/>
            <a:satOff val="22749"/>
            <a:lumOff val="493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PSYCHOLOG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370783" y="3615329"/>
        <a:ext cx="1860856" cy="1063243"/>
      </dsp:txXfrm>
    </dsp:sp>
    <dsp:sp modelId="{53FEBA78-C700-4FBF-8B3E-516463CC1391}">
      <dsp:nvSpPr>
        <dsp:cNvPr id="0" name=""/>
        <dsp:cNvSpPr/>
      </dsp:nvSpPr>
      <dsp:spPr>
        <a:xfrm rot="8733717">
          <a:off x="3061111" y="2841881"/>
          <a:ext cx="431297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095626"/>
            <a:satOff val="28436"/>
            <a:lumOff val="6163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8733717">
        <a:off x="3061111" y="2841881"/>
        <a:ext cx="431297" cy="401669"/>
      </dsp:txXfrm>
    </dsp:sp>
    <dsp:sp modelId="{6164576D-431A-4AEE-9DDF-2D7D9FE48D13}">
      <dsp:nvSpPr>
        <dsp:cNvPr id="0" name=""/>
        <dsp:cNvSpPr/>
      </dsp:nvSpPr>
      <dsp:spPr>
        <a:xfrm>
          <a:off x="1317491" y="3168351"/>
          <a:ext cx="2001470" cy="1063243"/>
        </a:xfrm>
        <a:prstGeom prst="ellipse">
          <a:avLst/>
        </a:prstGeom>
        <a:solidFill>
          <a:srgbClr val="00FFFF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PEDAGOG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317491" y="3168351"/>
        <a:ext cx="2001470" cy="1063243"/>
      </dsp:txXfrm>
    </dsp:sp>
    <dsp:sp modelId="{FA54E1BE-F7FE-446C-B3E8-4D547365D90C}">
      <dsp:nvSpPr>
        <dsp:cNvPr id="0" name=""/>
        <dsp:cNvSpPr/>
      </dsp:nvSpPr>
      <dsp:spPr>
        <a:xfrm rot="10866339">
          <a:off x="2498117" y="2107330"/>
          <a:ext cx="280207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8514751"/>
            <a:satOff val="34124"/>
            <a:lumOff val="739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10866339">
        <a:off x="2498117" y="2107330"/>
        <a:ext cx="280207" cy="401669"/>
      </dsp:txXfrm>
    </dsp:sp>
    <dsp:sp modelId="{A38B3597-0878-4DB8-9547-B617AF35E7DC}">
      <dsp:nvSpPr>
        <dsp:cNvPr id="0" name=""/>
        <dsp:cNvSpPr/>
      </dsp:nvSpPr>
      <dsp:spPr>
        <a:xfrm>
          <a:off x="669418" y="1754921"/>
          <a:ext cx="1696978" cy="1063243"/>
        </a:xfrm>
        <a:prstGeom prst="ellipse">
          <a:avLst/>
        </a:prstGeom>
        <a:solidFill>
          <a:srgbClr val="00CC0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PRAWNIK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69418" y="1754921"/>
        <a:ext cx="1696978" cy="1063243"/>
      </dsp:txXfrm>
    </dsp:sp>
    <dsp:sp modelId="{E3EDE5BA-7D37-43F2-A555-B4E1C489C7EB}">
      <dsp:nvSpPr>
        <dsp:cNvPr id="0" name=""/>
        <dsp:cNvSpPr/>
      </dsp:nvSpPr>
      <dsp:spPr>
        <a:xfrm rot="13161839">
          <a:off x="3080163" y="1346259"/>
          <a:ext cx="508385" cy="4016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l-PL" sz="1700" kern="1200"/>
        </a:p>
      </dsp:txBody>
      <dsp:txXfrm rot="13161839">
        <a:off x="3080163" y="1346259"/>
        <a:ext cx="508385" cy="401669"/>
      </dsp:txXfrm>
    </dsp:sp>
    <dsp:sp modelId="{91017359-DD14-40A0-9D06-02E84A0A4B4A}">
      <dsp:nvSpPr>
        <dsp:cNvPr id="0" name=""/>
        <dsp:cNvSpPr/>
      </dsp:nvSpPr>
      <dsp:spPr>
        <a:xfrm>
          <a:off x="1642593" y="288038"/>
          <a:ext cx="1610069" cy="1063243"/>
        </a:xfrm>
        <a:prstGeom prst="ellipse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ASYSTENT RODZINY</a:t>
          </a:r>
          <a:endParaRPr lang="pl-PL" sz="14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642593" y="288038"/>
        <a:ext cx="1610069" cy="1063243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89EE710-E070-4BD9-A271-F508B5F5182E}">
      <dsp:nvSpPr>
        <dsp:cNvPr id="0" name=""/>
        <dsp:cNvSpPr/>
      </dsp:nvSpPr>
      <dsp:spPr>
        <a:xfrm>
          <a:off x="2304254" y="2427033"/>
          <a:ext cx="3163891" cy="2037067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PUNKT KONSULTACYJNY</a:t>
          </a:r>
          <a:endParaRPr lang="pl-PL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304254" y="2427033"/>
        <a:ext cx="3163891" cy="2037067"/>
      </dsp:txXfrm>
    </dsp:sp>
    <dsp:sp modelId="{94AC7DBA-35B2-44CA-966A-5368E0E4E5DF}">
      <dsp:nvSpPr>
        <dsp:cNvPr id="0" name=""/>
        <dsp:cNvSpPr/>
      </dsp:nvSpPr>
      <dsp:spPr>
        <a:xfrm rot="13325700">
          <a:off x="1058185" y="1544097"/>
          <a:ext cx="2089130" cy="58056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584E9F-DA13-42A2-9BE9-9593FC58E9D1}">
      <dsp:nvSpPr>
        <dsp:cNvPr id="0" name=""/>
        <dsp:cNvSpPr/>
      </dsp:nvSpPr>
      <dsp:spPr>
        <a:xfrm>
          <a:off x="360040" y="360057"/>
          <a:ext cx="1935213" cy="1548170"/>
        </a:xfrm>
        <a:prstGeom prst="roundRect">
          <a:avLst>
            <a:gd name="adj" fmla="val 10000"/>
          </a:avLst>
        </a:prstGeom>
        <a:solidFill>
          <a:srgbClr val="33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b="1" kern="120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PSYCHOLOG</a:t>
          </a:r>
          <a:endParaRPr lang="pl-PL" sz="21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0040" y="360057"/>
        <a:ext cx="1935213" cy="1548170"/>
      </dsp:txXfrm>
    </dsp:sp>
    <dsp:sp modelId="{3F835AA6-531F-481B-AB09-9E38D0E69F60}">
      <dsp:nvSpPr>
        <dsp:cNvPr id="0" name=""/>
        <dsp:cNvSpPr/>
      </dsp:nvSpPr>
      <dsp:spPr>
        <a:xfrm rot="16200000">
          <a:off x="3105369" y="1265029"/>
          <a:ext cx="1561661" cy="58056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6370FA-39E1-416E-A744-1C6E6456C329}">
      <dsp:nvSpPr>
        <dsp:cNvPr id="0" name=""/>
        <dsp:cNvSpPr/>
      </dsp:nvSpPr>
      <dsp:spPr>
        <a:xfrm>
          <a:off x="2918593" y="395"/>
          <a:ext cx="1935213" cy="1548170"/>
        </a:xfrm>
        <a:prstGeom prst="roundRect">
          <a:avLst>
            <a:gd name="adj" fmla="val 10000"/>
          </a:avLst>
        </a:prstGeom>
        <a:solidFill>
          <a:srgbClr val="FF7D25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PEDAGOG</a:t>
          </a:r>
          <a:endParaRPr lang="pl-PL" sz="21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918593" y="395"/>
        <a:ext cx="1935213" cy="1548170"/>
      </dsp:txXfrm>
    </dsp:sp>
    <dsp:sp modelId="{B0847C19-6A48-4EF0-8566-981D7268450A}">
      <dsp:nvSpPr>
        <dsp:cNvPr id="0" name=""/>
        <dsp:cNvSpPr/>
      </dsp:nvSpPr>
      <dsp:spPr>
        <a:xfrm rot="19317516">
          <a:off x="4763503" y="1640348"/>
          <a:ext cx="2117682" cy="58056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B3BB7-F9E7-42EB-96CB-EC5B479F1CAC}">
      <dsp:nvSpPr>
        <dsp:cNvPr id="0" name=""/>
        <dsp:cNvSpPr/>
      </dsp:nvSpPr>
      <dsp:spPr>
        <a:xfrm>
          <a:off x="5688644" y="504054"/>
          <a:ext cx="1935213" cy="1548170"/>
        </a:xfrm>
        <a:prstGeom prst="roundRect">
          <a:avLst>
            <a:gd name="adj" fmla="val 10000"/>
          </a:avLst>
        </a:prstGeom>
        <a:solidFill>
          <a:srgbClr val="33CC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21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PRAWNIK</a:t>
          </a:r>
          <a:endParaRPr lang="pl-PL" sz="21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688644" y="504054"/>
        <a:ext cx="1935213" cy="1548170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D74C2B5-26EE-4A7D-BEE9-59BAC4039C62}">
      <dsp:nvSpPr>
        <dsp:cNvPr id="0" name=""/>
        <dsp:cNvSpPr/>
      </dsp:nvSpPr>
      <dsp:spPr>
        <a:xfrm>
          <a:off x="0" y="240"/>
          <a:ext cx="8352928" cy="2160000"/>
        </a:xfrm>
        <a:prstGeom prst="rightArrow">
          <a:avLst/>
        </a:prstGeom>
        <a:solidFill>
          <a:schemeClr val="accent5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80655B-7A0B-4696-9F8F-91F3D4DF55E0}">
      <dsp:nvSpPr>
        <dsp:cNvPr id="0" name=""/>
        <dsp:cNvSpPr/>
      </dsp:nvSpPr>
      <dsp:spPr>
        <a:xfrm>
          <a:off x="5786317" y="524146"/>
          <a:ext cx="1601098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atin typeface="Times New Roman" pitchFamily="18" charset="0"/>
              <a:cs typeface="Times New Roman" pitchFamily="18" charset="0"/>
            </a:rPr>
            <a:t>porady</a:t>
          </a:r>
          <a:endParaRPr lang="pl-PL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786317" y="524146"/>
        <a:ext cx="1601098" cy="1080000"/>
      </dsp:txXfrm>
    </dsp:sp>
    <dsp:sp modelId="{B329DF22-B4F1-4B72-BBCB-20B8219F642D}">
      <dsp:nvSpPr>
        <dsp:cNvPr id="0" name=""/>
        <dsp:cNvSpPr/>
      </dsp:nvSpPr>
      <dsp:spPr>
        <a:xfrm>
          <a:off x="4680516" y="504058"/>
          <a:ext cx="1143185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atin typeface="Times New Roman" pitchFamily="18" charset="0"/>
              <a:cs typeface="Times New Roman" pitchFamily="18" charset="0"/>
            </a:rPr>
            <a:t>sporządzanie pism procesowych</a:t>
          </a:r>
          <a:endParaRPr lang="pl-PL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80516" y="504058"/>
        <a:ext cx="1143185" cy="1080000"/>
      </dsp:txXfrm>
    </dsp:sp>
    <dsp:sp modelId="{CC6EEC4D-17AB-4C18-898B-CAD98633445F}">
      <dsp:nvSpPr>
        <dsp:cNvPr id="0" name=""/>
        <dsp:cNvSpPr/>
      </dsp:nvSpPr>
      <dsp:spPr>
        <a:xfrm>
          <a:off x="3262682" y="524146"/>
          <a:ext cx="1058648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atin typeface="Times New Roman" pitchFamily="18" charset="0"/>
              <a:cs typeface="Times New Roman" pitchFamily="18" charset="0"/>
            </a:rPr>
            <a:t>prawo podatkowe</a:t>
          </a:r>
          <a:endParaRPr lang="pl-PL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262682" y="524146"/>
        <a:ext cx="1058648" cy="1080000"/>
      </dsp:txXfrm>
    </dsp:sp>
    <dsp:sp modelId="{0BB3ACF8-EDF3-4624-BBA9-1C289A448A84}">
      <dsp:nvSpPr>
        <dsp:cNvPr id="0" name=""/>
        <dsp:cNvSpPr/>
      </dsp:nvSpPr>
      <dsp:spPr>
        <a:xfrm>
          <a:off x="2181781" y="524146"/>
          <a:ext cx="920001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atin typeface="Times New Roman" pitchFamily="18" charset="0"/>
              <a:cs typeface="Times New Roman" pitchFamily="18" charset="0"/>
            </a:rPr>
            <a:t>prawo spadkowe</a:t>
          </a:r>
          <a:endParaRPr lang="pl-PL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81781" y="524146"/>
        <a:ext cx="920001" cy="1080000"/>
      </dsp:txXfrm>
    </dsp:sp>
    <dsp:sp modelId="{792A9856-0D89-47E5-92CE-1881298E62D0}">
      <dsp:nvSpPr>
        <dsp:cNvPr id="0" name=""/>
        <dsp:cNvSpPr/>
      </dsp:nvSpPr>
      <dsp:spPr>
        <a:xfrm>
          <a:off x="1216382" y="524146"/>
          <a:ext cx="804499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atin typeface="Times New Roman" pitchFamily="18" charset="0"/>
              <a:cs typeface="Times New Roman" pitchFamily="18" charset="0"/>
            </a:rPr>
            <a:t>prawo pracy</a:t>
          </a:r>
          <a:endParaRPr lang="pl-PL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16382" y="524146"/>
        <a:ext cx="804499" cy="1080000"/>
      </dsp:txXfrm>
    </dsp:sp>
    <dsp:sp modelId="{631B7C7E-87EC-4B10-BBB5-86902359D49E}">
      <dsp:nvSpPr>
        <dsp:cNvPr id="0" name=""/>
        <dsp:cNvSpPr/>
      </dsp:nvSpPr>
      <dsp:spPr>
        <a:xfrm>
          <a:off x="250982" y="524146"/>
          <a:ext cx="804499" cy="108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62560" rIns="0" bIns="1625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latin typeface="Times New Roman" pitchFamily="18" charset="0"/>
              <a:cs typeface="Times New Roman" pitchFamily="18" charset="0"/>
            </a:rPr>
            <a:t>prawo rodzinne</a:t>
          </a:r>
          <a:endParaRPr lang="pl-PL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0982" y="524146"/>
        <a:ext cx="804499" cy="1080000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D20F2CF-91E7-4665-A20E-F04FCCDC9C97}">
      <dsp:nvSpPr>
        <dsp:cNvPr id="0" name=""/>
        <dsp:cNvSpPr/>
      </dsp:nvSpPr>
      <dsp:spPr>
        <a:xfrm>
          <a:off x="0" y="284452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FFFF99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3DF70E-F85C-4DB2-A0B9-D8B00EDFE8C2}">
      <dsp:nvSpPr>
        <dsp:cNvPr id="0" name=""/>
        <dsp:cNvSpPr/>
      </dsp:nvSpPr>
      <dsp:spPr>
        <a:xfrm>
          <a:off x="410445" y="122092"/>
          <a:ext cx="6826358" cy="324720"/>
        </a:xfrm>
        <a:prstGeom prst="roundRect">
          <a:avLst/>
        </a:prstGeom>
        <a:solidFill>
          <a:srgbClr val="FF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KSIĘGOWOŚĆ KOMPUTEROWA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122092"/>
        <a:ext cx="6826358" cy="324720"/>
      </dsp:txXfrm>
    </dsp:sp>
    <dsp:sp modelId="{AE352B48-C54A-40CF-9893-E624F38BE911}">
      <dsp:nvSpPr>
        <dsp:cNvPr id="0" name=""/>
        <dsp:cNvSpPr/>
      </dsp:nvSpPr>
      <dsp:spPr>
        <a:xfrm>
          <a:off x="0" y="783412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CC66F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024CB7-19BE-4C28-9BD0-811A4115C070}">
      <dsp:nvSpPr>
        <dsp:cNvPr id="0" name=""/>
        <dsp:cNvSpPr/>
      </dsp:nvSpPr>
      <dsp:spPr>
        <a:xfrm>
          <a:off x="410445" y="621052"/>
          <a:ext cx="6826358" cy="324720"/>
        </a:xfrm>
        <a:prstGeom prst="roundRect">
          <a:avLst/>
        </a:prstGeom>
        <a:solidFill>
          <a:srgbClr val="CC66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KUCHARZ-KELNER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621052"/>
        <a:ext cx="6826358" cy="324720"/>
      </dsp:txXfrm>
    </dsp:sp>
    <dsp:sp modelId="{2CEE097F-A288-4237-8BD8-5B724489E9A7}">
      <dsp:nvSpPr>
        <dsp:cNvPr id="0" name=""/>
        <dsp:cNvSpPr/>
      </dsp:nvSpPr>
      <dsp:spPr>
        <a:xfrm>
          <a:off x="0" y="1282372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66FF66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7507B6-C309-4AA5-B003-020FEE1647E5}">
      <dsp:nvSpPr>
        <dsp:cNvPr id="0" name=""/>
        <dsp:cNvSpPr/>
      </dsp:nvSpPr>
      <dsp:spPr>
        <a:xfrm>
          <a:off x="410445" y="1120012"/>
          <a:ext cx="6826358" cy="324720"/>
        </a:xfrm>
        <a:prstGeom prst="roundRect">
          <a:avLst/>
        </a:prstGeom>
        <a:solidFill>
          <a:srgbClr val="66FF6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PROJEKTOWANIE OGRODÓW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1120012"/>
        <a:ext cx="6826358" cy="324720"/>
      </dsp:txXfrm>
    </dsp:sp>
    <dsp:sp modelId="{A5F43237-83EC-409C-8068-CB9DF0E11FF2}">
      <dsp:nvSpPr>
        <dsp:cNvPr id="0" name=""/>
        <dsp:cNvSpPr/>
      </dsp:nvSpPr>
      <dsp:spPr>
        <a:xfrm>
          <a:off x="0" y="1781332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A4FEFA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48EEA6-FD92-4ED9-8455-17EFFCD64324}">
      <dsp:nvSpPr>
        <dsp:cNvPr id="0" name=""/>
        <dsp:cNvSpPr/>
      </dsp:nvSpPr>
      <dsp:spPr>
        <a:xfrm>
          <a:off x="410445" y="1618972"/>
          <a:ext cx="6826358" cy="324720"/>
        </a:xfrm>
        <a:prstGeom prst="roundRect">
          <a:avLst/>
        </a:prstGeom>
        <a:solidFill>
          <a:srgbClr val="A4FEFA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SPRZEDAWCA  Z OBSŁUGĄ KOMPUTERA I KASY FISKALNEJ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1618972"/>
        <a:ext cx="6826358" cy="324720"/>
      </dsp:txXfrm>
    </dsp:sp>
    <dsp:sp modelId="{988E1756-1F56-4225-BBA6-A5D82D980D78}">
      <dsp:nvSpPr>
        <dsp:cNvPr id="0" name=""/>
        <dsp:cNvSpPr/>
      </dsp:nvSpPr>
      <dsp:spPr>
        <a:xfrm>
          <a:off x="0" y="2265260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lumMod val="60000"/>
              <a:lumOff val="4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889BF9-500F-47AE-AF40-65CFE2BD35B9}">
      <dsp:nvSpPr>
        <dsp:cNvPr id="0" name=""/>
        <dsp:cNvSpPr/>
      </dsp:nvSpPr>
      <dsp:spPr>
        <a:xfrm>
          <a:off x="410445" y="2117932"/>
          <a:ext cx="6826358" cy="324720"/>
        </a:xfrm>
        <a:prstGeom prst="roundRect">
          <a:avLst/>
        </a:prstGeom>
        <a:solidFill>
          <a:schemeClr val="accent6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MASAŻ KLASYCZNY I SEGMENTARNY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2117932"/>
        <a:ext cx="6826358" cy="324720"/>
      </dsp:txXfrm>
    </dsp:sp>
    <dsp:sp modelId="{58A1B268-5DFF-4EB2-9191-5F2F5EB2F9E2}">
      <dsp:nvSpPr>
        <dsp:cNvPr id="0" name=""/>
        <dsp:cNvSpPr/>
      </dsp:nvSpPr>
      <dsp:spPr>
        <a:xfrm>
          <a:off x="0" y="2779252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4BE7FD-E5EA-4849-A37B-3C440BCA2644}">
      <dsp:nvSpPr>
        <dsp:cNvPr id="0" name=""/>
        <dsp:cNvSpPr/>
      </dsp:nvSpPr>
      <dsp:spPr>
        <a:xfrm>
          <a:off x="410445" y="2616892"/>
          <a:ext cx="6851872" cy="324720"/>
        </a:xfrm>
        <a:prstGeom prst="roundRect">
          <a:avLst/>
        </a:prstGeom>
        <a:solidFill>
          <a:schemeClr val="tx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SPECJALISTA DS. FUNDUSZY EUROPEJSKICH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2616892"/>
        <a:ext cx="6851872" cy="324720"/>
      </dsp:txXfrm>
    </dsp:sp>
    <dsp:sp modelId="{58EB2867-672A-4894-99B1-C26F83967663}">
      <dsp:nvSpPr>
        <dsp:cNvPr id="0" name=""/>
        <dsp:cNvSpPr/>
      </dsp:nvSpPr>
      <dsp:spPr>
        <a:xfrm>
          <a:off x="0" y="3278212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bg2">
              <a:lumMod val="7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34DB59C-1665-4104-A676-AD6102244787}">
      <dsp:nvSpPr>
        <dsp:cNvPr id="0" name=""/>
        <dsp:cNvSpPr/>
      </dsp:nvSpPr>
      <dsp:spPr>
        <a:xfrm>
          <a:off x="410445" y="3115852"/>
          <a:ext cx="6822911" cy="324720"/>
        </a:xfrm>
        <a:prstGeom prst="roundRect">
          <a:avLst/>
        </a:prstGeom>
        <a:solidFill>
          <a:schemeClr val="bg2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UPRAWNIENIA ELEKTROENERGETYCZNE DO 1 </a:t>
          </a:r>
          <a:r>
            <a:rPr lang="pl-PL" sz="16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kV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3115852"/>
        <a:ext cx="6822911" cy="324720"/>
      </dsp:txXfrm>
    </dsp:sp>
    <dsp:sp modelId="{316A3B5A-D51D-4768-88F1-809DD560B36B}">
      <dsp:nvSpPr>
        <dsp:cNvPr id="0" name=""/>
        <dsp:cNvSpPr/>
      </dsp:nvSpPr>
      <dsp:spPr>
        <a:xfrm>
          <a:off x="0" y="3777172"/>
          <a:ext cx="8208912" cy="277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379E38-FFD6-470C-8A96-BB3AAD714901}">
      <dsp:nvSpPr>
        <dsp:cNvPr id="0" name=""/>
        <dsp:cNvSpPr/>
      </dsp:nvSpPr>
      <dsp:spPr>
        <a:xfrm>
          <a:off x="410445" y="3614812"/>
          <a:ext cx="6808200" cy="324720"/>
        </a:xfrm>
        <a:prstGeom prst="roundRect">
          <a:avLst/>
        </a:prstGeom>
        <a:solidFill>
          <a:srgbClr val="FF993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l-PL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OPIEKUN OSÓB STARSZYCH I NIEPEŁNOSPRAWNYCH </a:t>
          </a:r>
          <a:endParaRPr lang="pl-PL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10445" y="3614812"/>
        <a:ext cx="6808200" cy="3247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27F9A-13C9-4B55-9A22-0E235879B157}" type="datetimeFigureOut">
              <a:rPr lang="pl-PL" smtClean="0"/>
              <a:pPr/>
              <a:t>2013-11-29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FB6B7-575D-4688-8215-9413C85A7B8F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4.xml"/><Relationship Id="rId11" Type="http://schemas.openxmlformats.org/officeDocument/2006/relationships/image" Target="../media/image16.jpeg"/><Relationship Id="rId5" Type="http://schemas.openxmlformats.org/officeDocument/2006/relationships/diagramColors" Target="../diagrams/colors4.xml"/><Relationship Id="rId10" Type="http://schemas.openxmlformats.org/officeDocument/2006/relationships/image" Target="../media/image15.jpeg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1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2.png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.png"/><Relationship Id="rId7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2.png"/><Relationship Id="rId7" Type="http://schemas.openxmlformats.org/officeDocument/2006/relationships/image" Target="../media/image3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2.png"/><Relationship Id="rId7" Type="http://schemas.openxmlformats.org/officeDocument/2006/relationships/image" Target="../media/image4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2.png"/><Relationship Id="rId7" Type="http://schemas.openxmlformats.org/officeDocument/2006/relationships/image" Target="../media/image4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3.png"/><Relationship Id="rId9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2204864"/>
            <a:ext cx="7772400" cy="147002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l-PL" sz="5400" b="1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  <a:cs typeface="Times New Roman" pitchFamily="18" charset="0"/>
              </a:rPr>
              <a:t>PROJEKT  SYSTEMOWY SZANSA</a:t>
            </a:r>
            <a:endParaRPr lang="pl-PL" sz="5400" b="1" dirty="0">
              <a:solidFill>
                <a:schemeClr val="accent1">
                  <a:lumMod val="75000"/>
                </a:schemeClr>
              </a:solidFill>
              <a:latin typeface="Algerian" pitchFamily="82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47664" y="4941168"/>
            <a:ext cx="6400800" cy="625624"/>
          </a:xfrm>
        </p:spPr>
        <p:txBody>
          <a:bodyPr/>
          <a:lstStyle/>
          <a:p>
            <a:r>
              <a:rPr lang="pl-PL" b="1" dirty="0" smtClean="0">
                <a:solidFill>
                  <a:schemeClr val="tx1"/>
                </a:solidFill>
                <a:latin typeface="Algerian" pitchFamily="82" charset="0"/>
                <a:cs typeface="Times New Roman" pitchFamily="18" charset="0"/>
              </a:rPr>
              <a:t>2013 ROK</a:t>
            </a:r>
            <a:endParaRPr lang="pl-PL" b="1" dirty="0">
              <a:solidFill>
                <a:schemeClr val="tx1"/>
              </a:solidFill>
              <a:latin typeface="Algerian" pitchFamily="82" charset="0"/>
              <a:cs typeface="Times New Roman" pitchFamily="18" charset="0"/>
            </a:endParaRPr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412776"/>
            <a:ext cx="8352928" cy="4536504"/>
          </a:xfrm>
        </p:spPr>
        <p:txBody>
          <a:bodyPr>
            <a:noAutofit/>
          </a:bodyPr>
          <a:lstStyle/>
          <a:p>
            <a:pPr algn="l">
              <a:lnSpc>
                <a:spcPct val="150000"/>
              </a:lnSpc>
            </a:pP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Realizator:    </a:t>
            </a:r>
            <a: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GMINA PRZYSUCHA /</a:t>
            </a:r>
            <a:b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MIEJSKO-GMINNY OŚRODEK POMOCY SPOŁECZNEJ W PRZYSUSZE</a:t>
            </a:r>
            <a:b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Priorytet:         </a:t>
            </a:r>
            <a: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VII. PROMOCJA INTEGRACJI SPOŁECZNEJ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Działanie:        </a:t>
            </a:r>
            <a: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7.1. ROZWÓJ I UPOWSZECHNIENIE AKTYWNEJ INTEGRACJI</a:t>
            </a:r>
            <a:r>
              <a:rPr lang="pl-PL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err="1" smtClean="0">
                <a:latin typeface="Times New Roman" pitchFamily="18" charset="0"/>
                <a:cs typeface="Times New Roman" pitchFamily="18" charset="0"/>
              </a:rPr>
              <a:t>Poddziałanie</a:t>
            </a: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7.1.1. ROZWÓJ I UPOWSZECHNIANIE AKTYWNEJ INTEGRACJI  </a:t>
            </a:r>
            <a:b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                                    PRZEZ OŚRODKI POMOCY SPOŁECZNEJ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</a:t>
            </a:r>
            <a:endParaRPr lang="pl-PL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Femina\AppData\Local\Microsoft\Windows\Temporary Internet Files\Content.IE5\O9N2QBR9\MC90043257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92280" y="4797152"/>
            <a:ext cx="1828572" cy="18285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95536" y="1928590"/>
            <a:ext cx="84969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pl-PL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BUDŻET  </a:t>
            </a:r>
            <a:r>
              <a:rPr lang="pl-PL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PROJEKTU:    130 484,68 zł</a:t>
            </a:r>
            <a:endParaRPr lang="pl-PL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pl-PL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W  TYM  DOFINANSOWANIE  EFS:  </a:t>
            </a:r>
            <a:r>
              <a:rPr lang="pl-PL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116 783,78 zł</a:t>
            </a:r>
            <a:endParaRPr lang="pl-PL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pl-PL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        UDZIAŁ  WŁASNY:    </a:t>
            </a:r>
            <a:r>
              <a:rPr lang="pl-PL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13 700,90 zł</a:t>
            </a:r>
            <a:endParaRPr lang="pl-PL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buFont typeface="Arial" charset="0"/>
              <a:buNone/>
              <a:defRPr/>
            </a:pPr>
            <a:endParaRPr lang="pl-PL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pl-PL" sz="2400" b="1" dirty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Wkład własny Ośrodka w Projekt </a:t>
            </a:r>
            <a:endParaRPr lang="pl-PL" sz="2400" b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lnSpc>
                <a:spcPct val="15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pl-PL" sz="2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stanowiły zasiłki celowe</a:t>
            </a:r>
            <a:endParaRPr lang="pl-PL" sz="24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 descr="C:\Users\Femina\AppData\Local\Microsoft\Windows\Temporary Internet Files\Content.IE5\O9N2QBR9\MP90042361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5157192"/>
            <a:ext cx="1300480" cy="1022096"/>
          </a:xfrm>
          <a:prstGeom prst="rect">
            <a:avLst/>
          </a:prstGeom>
          <a:noFill/>
        </p:spPr>
      </p:pic>
      <p:pic>
        <p:nvPicPr>
          <p:cNvPr id="13" name="Picture 5" descr="C:\Users\Femina\AppData\Local\Microsoft\Windows\Temporary Internet Files\Content.IE5\O9N2QBR9\MP90042361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312" y="5229200"/>
            <a:ext cx="1300480" cy="1022096"/>
          </a:xfrm>
          <a:prstGeom prst="rect">
            <a:avLst/>
          </a:prstGeom>
          <a:noFill/>
        </p:spPr>
      </p:pic>
      <p:sp>
        <p:nvSpPr>
          <p:cNvPr id="11" name="Prostokąt 10"/>
          <p:cNvSpPr/>
          <p:nvPr/>
        </p:nvSpPr>
        <p:spPr>
          <a:xfrm>
            <a:off x="4067944" y="1340768"/>
            <a:ext cx="12298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2013 ROK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/>
        </p:nvGraphicFramePr>
        <p:xfrm>
          <a:off x="323528" y="1268760"/>
          <a:ext cx="791641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71600" y="1772816"/>
            <a:ext cx="4752528" cy="720080"/>
          </a:xfrm>
        </p:spPr>
        <p:txBody>
          <a:bodyPr>
            <a:normAutofit/>
          </a:bodyPr>
          <a:lstStyle/>
          <a:p>
            <a:r>
              <a:rPr lang="pl-PL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GRUPA  DOCELOWA</a:t>
            </a:r>
            <a:endParaRPr lang="pl-PL" sz="28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83568" y="3356992"/>
            <a:ext cx="7848872" cy="2857872"/>
          </a:xfrm>
        </p:spPr>
        <p:txBody>
          <a:bodyPr>
            <a:normAutofit lnSpcReduction="10000"/>
          </a:bodyPr>
          <a:lstStyle/>
          <a:p>
            <a:pPr algn="l"/>
            <a:r>
              <a:rPr lang="pl-PL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Liczba uczestników: </a:t>
            </a:r>
            <a:r>
              <a:rPr lang="pl-PL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 osób, w tym 14 K i 1 M</a:t>
            </a:r>
          </a:p>
          <a:p>
            <a:pPr algn="l"/>
            <a:endParaRPr lang="pl-PL" sz="2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pl-PL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Charakterystyka: </a:t>
            </a:r>
          </a:p>
          <a:p>
            <a:pPr algn="l"/>
            <a:r>
              <a:rPr lang="pl-PL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osoby bezrobotne w wieku aktywności zawodowej z terenu Gminy i Miasta Przysucha, podopieczni MGOPS w Przysusze</a:t>
            </a:r>
            <a:endParaRPr lang="pl-PL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C:\Users\Femina\Desktop\Nowy folder (2)\gr doc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052736"/>
            <a:ext cx="2816352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/>
        </p:nvGraphicFramePr>
        <p:xfrm>
          <a:off x="179512" y="1340768"/>
          <a:ext cx="8640960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1268760"/>
            <a:ext cx="4320480" cy="1470025"/>
          </a:xfrm>
        </p:spPr>
        <p:txBody>
          <a:bodyPr>
            <a:normAutofit/>
          </a:bodyPr>
          <a:lstStyle/>
          <a:p>
            <a:r>
              <a:rPr lang="pl-PL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TRENING KOMPETENCJI </a:t>
            </a:r>
            <a:br>
              <a:rPr lang="pl-PL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 UMIEJĘTNOŚCI SPOŁECZNYCH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27.05-29.05. 2013</a:t>
            </a:r>
            <a:endParaRPr lang="pl-PL" sz="1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611560" y="2636912"/>
            <a:ext cx="4032448" cy="3528392"/>
          </a:xfrm>
        </p:spPr>
        <p:txBody>
          <a:bodyPr>
            <a:noAutofit/>
          </a:bodyPr>
          <a:lstStyle/>
          <a:p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Zakres tematyczny:</a:t>
            </a:r>
          </a:p>
          <a:p>
            <a:endParaRPr lang="pl-PL" sz="1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>
              <a:buFont typeface="Wingdings" pitchFamily="2" charset="2"/>
              <a:buChar char="§"/>
            </a:pP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Zrozumieć </a:t>
            </a:r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siebie, człowiek jako istota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l"/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społeczna</a:t>
            </a:r>
          </a:p>
          <a:p>
            <a:pPr lvl="0" algn="l">
              <a:buFont typeface="Wingdings" pitchFamily="2" charset="2"/>
              <a:buChar char="§"/>
            </a:pP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Negocjacje</a:t>
            </a:r>
          </a:p>
          <a:p>
            <a:pPr lvl="0" algn="l">
              <a:buFont typeface="Wingdings" pitchFamily="2" charset="2"/>
              <a:buChar char="§"/>
            </a:pP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Jak </a:t>
            </a:r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sobie radzić ze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stresem</a:t>
            </a:r>
          </a:p>
          <a:p>
            <a:pPr lvl="0" algn="l">
              <a:buFont typeface="Wingdings" pitchFamily="2" charset="2"/>
              <a:buChar char="§"/>
            </a:pP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Komunikacja </a:t>
            </a:r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interpersonalna w życiu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l"/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zawodowym i społecznym</a:t>
            </a:r>
          </a:p>
          <a:p>
            <a:pPr lvl="0" algn="l">
              <a:buFont typeface="Wingdings" pitchFamily="2" charset="2"/>
              <a:buChar char="§"/>
            </a:pP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Mowa ciała</a:t>
            </a:r>
          </a:p>
          <a:p>
            <a:pPr lvl="0" algn="l">
              <a:buFont typeface="Wingdings" pitchFamily="2" charset="2"/>
              <a:buChar char="§"/>
            </a:pP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Zajęcia </a:t>
            </a:r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praktyczne – trening spotkania </a:t>
            </a:r>
            <a:endParaRPr lang="pl-PL" sz="18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l"/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kwalifikacyjnego</a:t>
            </a:r>
            <a:endParaRPr lang="pl-PL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2" name="Picture 2" descr="C:\Users\Femina\Desktop\Nowy folder (2)\t 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1412776"/>
            <a:ext cx="2844800" cy="2133600"/>
          </a:xfrm>
          <a:prstGeom prst="rect">
            <a:avLst/>
          </a:prstGeom>
          <a:noFill/>
        </p:spPr>
      </p:pic>
      <p:pic>
        <p:nvPicPr>
          <p:cNvPr id="5123" name="Picture 3" descr="C:\Users\Femina\Desktop\Nowy folder (2)\t 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3861048"/>
            <a:ext cx="28448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27584" y="1484784"/>
            <a:ext cx="7772400" cy="1008112"/>
          </a:xfrm>
        </p:spPr>
        <p:txBody>
          <a:bodyPr>
            <a:normAutofit fontScale="90000"/>
          </a:bodyPr>
          <a:lstStyle/>
          <a:p>
            <a:r>
              <a:rPr lang="pl-PL" sz="20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AKTYWNE </a:t>
            </a:r>
            <a:r>
              <a:rPr lang="pl-PL" sz="20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000" b="1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METODY  POSZUKIWANIA  </a:t>
            </a:r>
            <a:r>
              <a:rPr lang="pl-PL" sz="20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PRACY </a:t>
            </a:r>
            <a:br>
              <a:rPr lang="pl-PL" sz="20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2000" b="1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pl-PL" sz="2000" b="1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 DORADZTWEM  ZAWODOWYM</a:t>
            </a:r>
            <a:r>
              <a:rPr lang="pl-PL" sz="18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8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2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200" dirty="0">
                <a:latin typeface="Times New Roman" pitchFamily="18" charset="0"/>
                <a:cs typeface="Times New Roman" pitchFamily="18" charset="0"/>
              </a:rPr>
            </a:br>
            <a:r>
              <a:rPr lang="pl-PL" sz="1800" b="1" dirty="0">
                <a:solidFill>
                  <a:srgbClr val="33CC33"/>
                </a:solidFill>
                <a:latin typeface="Times New Roman" pitchFamily="18" charset="0"/>
                <a:cs typeface="Times New Roman" pitchFamily="18" charset="0"/>
              </a:rPr>
              <a:t> 24.06-27.06.2013 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800" dirty="0" smtClean="0">
                <a:latin typeface="Times New Roman" pitchFamily="18" charset="0"/>
                <a:cs typeface="Times New Roman" pitchFamily="18" charset="0"/>
              </a:rPr>
            </a:br>
            <a:endParaRPr lang="pl-PL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827584" y="2276872"/>
            <a:ext cx="7704856" cy="2016224"/>
          </a:xfrm>
        </p:spPr>
        <p:txBody>
          <a:bodyPr>
            <a:normAutofit lnSpcReduction="10000"/>
          </a:bodyPr>
          <a:lstStyle/>
          <a:p>
            <a:pPr algn="l"/>
            <a:r>
              <a:rPr lang="pl-PL" sz="1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Zakres tematyczny:</a:t>
            </a:r>
          </a:p>
          <a:p>
            <a:endParaRPr lang="pl-PL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Analiza działań w zakresie poszukiwania pracy</a:t>
            </a:r>
          </a:p>
          <a:p>
            <a:pPr algn="l">
              <a:buFont typeface="Wingdings" pitchFamily="2" charset="2"/>
              <a:buChar char="Ø"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Odkrywanie oraz bilans własnych umiejętności, możliwości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predyspozycji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zawodowych</a:t>
            </a:r>
          </a:p>
          <a:p>
            <a:pPr algn="l">
              <a:buFont typeface="Wingdings" pitchFamily="2" charset="2"/>
              <a:buChar char="Ø"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Profesjonalne przygotowanie dokumentów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aplikacyjnych</a:t>
            </a:r>
          </a:p>
          <a:p>
            <a:pPr algn="l">
              <a:buFont typeface="Wingdings" pitchFamily="2" charset="2"/>
              <a:buChar char="Ø"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Autoprezentacja podczas rozmowy kwalifikacyjnej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pracodawcą</a:t>
            </a:r>
          </a:p>
          <a:p>
            <a:pPr algn="l">
              <a:buFont typeface="Wingdings" pitchFamily="2" charset="2"/>
              <a:buChar char="Ø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Doradztwo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zawodowe</a:t>
            </a:r>
            <a:endParaRPr lang="pl-PL" sz="1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>
              <a:buFont typeface="Wingdings" pitchFamily="2" charset="2"/>
              <a:buChar char="Ø"/>
            </a:pPr>
            <a:endParaRPr lang="pl-PL" dirty="0"/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6" name="Picture 2" descr="C:\Users\Femina\Desktop\Nowy folder (2)\a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4437112"/>
            <a:ext cx="2282342" cy="1711757"/>
          </a:xfrm>
          <a:prstGeom prst="rect">
            <a:avLst/>
          </a:prstGeom>
          <a:noFill/>
        </p:spPr>
      </p:pic>
      <p:pic>
        <p:nvPicPr>
          <p:cNvPr id="6147" name="Picture 3" descr="C:\Users\Femina\Desktop\Nowy folder (2)\a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077072"/>
            <a:ext cx="28448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Diagram 9"/>
          <p:cNvGraphicFramePr/>
          <p:nvPr/>
        </p:nvGraphicFramePr>
        <p:xfrm>
          <a:off x="755576" y="1700808"/>
          <a:ext cx="7772400" cy="44644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55576" y="1556792"/>
            <a:ext cx="7772400" cy="864096"/>
          </a:xfrm>
        </p:spPr>
        <p:txBody>
          <a:bodyPr>
            <a:normAutofit fontScale="90000"/>
          </a:bodyPr>
          <a:lstStyle/>
          <a:p>
            <a:r>
              <a:rPr lang="pl-PL" sz="20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PORADNICTWO  PSYCHOLOGICZNE</a:t>
            </a:r>
            <a:r>
              <a:rPr lang="pl-PL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000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sz="2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20.05-30.06.2013</a:t>
            </a:r>
            <a:br>
              <a:rPr lang="pl-PL" sz="20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</a:br>
            <a:endParaRPr lang="pl-PL" sz="2000" b="1" dirty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51520" y="2204864"/>
            <a:ext cx="4536504" cy="3888432"/>
          </a:xfrm>
        </p:spPr>
        <p:txBody>
          <a:bodyPr>
            <a:normAutofit/>
          </a:bodyPr>
          <a:lstStyle/>
          <a:p>
            <a:endParaRPr lang="pl-PL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l-PL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Zajęcia </a:t>
            </a:r>
            <a:r>
              <a:rPr lang="pl-PL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teoretyczne i praktyczne (warsztaty) </a:t>
            </a:r>
            <a:r>
              <a:rPr lang="pl-PL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 </a:t>
            </a:r>
            <a:r>
              <a:rPr lang="pl-PL" sz="1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zakresu:</a:t>
            </a:r>
          </a:p>
          <a:p>
            <a:pPr lvl="0" algn="l">
              <a:buFont typeface="Wingdings" pitchFamily="2" charset="2"/>
              <a:buChar char="ü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motywacji</a:t>
            </a:r>
          </a:p>
          <a:p>
            <a:pPr lvl="0" algn="l">
              <a:buFont typeface="Wingdings" pitchFamily="2" charset="2"/>
              <a:buChar char="ü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samopoznania </a:t>
            </a:r>
          </a:p>
          <a:p>
            <a:pPr lvl="0" algn="l">
              <a:buFont typeface="Wingdings" pitchFamily="2" charset="2"/>
              <a:buChar char="ü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kształtowania właściwych postaw  </a:t>
            </a:r>
          </a:p>
          <a:p>
            <a:pPr lvl="0" algn="l"/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prospołecznych:</a:t>
            </a:r>
          </a:p>
          <a:p>
            <a:pPr lvl="1" algn="l">
              <a:buFont typeface="Wingdings" pitchFamily="2" charset="2"/>
              <a:buChar char="§"/>
            </a:pPr>
            <a:r>
              <a:rPr lang="pl-PL" sz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radzenie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sobie ze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stresem,</a:t>
            </a:r>
          </a:p>
          <a:p>
            <a:pPr lvl="1" algn="l">
              <a:buFont typeface="Wingdings" pitchFamily="2" charset="2"/>
              <a:buChar char="§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rozwiązywanie konfliktów</a:t>
            </a:r>
          </a:p>
          <a:p>
            <a:pPr lvl="1" algn="l">
              <a:buFont typeface="Wingdings" pitchFamily="2" charset="2"/>
              <a:buChar char="§"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moje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mocne i słabe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strony</a:t>
            </a:r>
          </a:p>
          <a:p>
            <a:pPr lvl="1" algn="l">
              <a:buFont typeface="Wingdings" pitchFamily="2" charset="2"/>
              <a:buChar char="§"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zachowania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asertywne, uległe, agresywne</a:t>
            </a:r>
          </a:p>
          <a:p>
            <a:pPr algn="l">
              <a:buFont typeface="Wingdings" pitchFamily="2" charset="2"/>
              <a:buChar char="ü"/>
            </a:pP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Udzielanie indywidualnych porad</a:t>
            </a:r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170" name="Picture 2" descr="C:\Users\Femina\Desktop\Nowy folder (2)\psych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72200" y="2420888"/>
            <a:ext cx="2438400" cy="1828800"/>
          </a:xfrm>
          <a:prstGeom prst="rect">
            <a:avLst/>
          </a:prstGeom>
          <a:noFill/>
        </p:spPr>
      </p:pic>
      <p:pic>
        <p:nvPicPr>
          <p:cNvPr id="7171" name="Picture 3" descr="C:\Users\Femina\Desktop\Nowy folder (2)\psych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4365104"/>
            <a:ext cx="2438400" cy="18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340767"/>
            <a:ext cx="7772400" cy="504057"/>
          </a:xfrm>
        </p:spPr>
        <p:txBody>
          <a:bodyPr>
            <a:normAutofit/>
          </a:bodyPr>
          <a:lstStyle/>
          <a:p>
            <a:r>
              <a:rPr lang="pl-PL" sz="1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PORADNICTWO PEDAGOGICZNE</a:t>
            </a:r>
            <a:endParaRPr lang="pl-PL" sz="1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3635896" y="2636912"/>
            <a:ext cx="5508104" cy="3528392"/>
          </a:xfrm>
        </p:spPr>
        <p:txBody>
          <a:bodyPr>
            <a:normAutofit/>
          </a:bodyPr>
          <a:lstStyle/>
          <a:p>
            <a:endParaRPr lang="pl-PL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l-PL" sz="1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TEMATYKA</a:t>
            </a:r>
          </a:p>
          <a:p>
            <a:pPr lvl="0" algn="l">
              <a:buFont typeface="Arial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rozwój umiejętności w zakresie efektywnej współpracy</a:t>
            </a:r>
            <a:b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 dzieckiem, aktywnego słuchania</a:t>
            </a:r>
          </a:p>
          <a:p>
            <a:pPr lvl="0" algn="l">
              <a:buFont typeface="Arial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zauważanie potrzeb dzieci  i odpowiadanie na nie</a:t>
            </a:r>
          </a:p>
          <a:p>
            <a:pPr lvl="0" algn="l">
              <a:buFont typeface="Arial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modyfikowanie zachowań be stosowania przemocy</a:t>
            </a:r>
          </a:p>
          <a:p>
            <a:pPr lvl="0" algn="l">
              <a:buFont typeface="Arial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rozwiązywanie problemów opiekuńczo- wychowawczych </a:t>
            </a:r>
            <a:b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w rodzinie</a:t>
            </a:r>
          </a:p>
          <a:p>
            <a:pPr lvl="0" algn="l">
              <a:buFont typeface="Arial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wspieranie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procesów usamodzielniania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dziecka</a:t>
            </a:r>
          </a:p>
          <a:p>
            <a:pPr lvl="0" algn="l">
              <a:buFont typeface="Arial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wyznaczanie </a:t>
            </a:r>
            <a:r>
              <a:rPr lang="pl-PL" sz="1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granic w </a:t>
            </a: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relacjach rodzinnych</a:t>
            </a:r>
          </a:p>
          <a:p>
            <a:pPr lvl="0" algn="l">
              <a:buFont typeface="Arial" pitchFamily="34" charset="0"/>
              <a:buChar char="•"/>
            </a:pPr>
            <a:r>
              <a:rPr lang="pl-PL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porady indywidualne</a:t>
            </a:r>
            <a:endParaRPr lang="pl-PL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2555776" y="1988840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01.07 – 31.08.2013    </a:t>
            </a:r>
            <a:endParaRPr lang="pl-PL" b="1" dirty="0">
              <a:solidFill>
                <a:srgbClr val="3333FF"/>
              </a:solidFill>
            </a:endParaRPr>
          </a:p>
        </p:txBody>
      </p:sp>
      <p:pic>
        <p:nvPicPr>
          <p:cNvPr id="8194" name="Picture 2" descr="C:\Users\Femina\Desktop\Nowy folder (2)\pedagog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1916832"/>
            <a:ext cx="2844800" cy="2133600"/>
          </a:xfrm>
          <a:prstGeom prst="rect">
            <a:avLst/>
          </a:prstGeom>
          <a:noFill/>
        </p:spPr>
      </p:pic>
      <p:pic>
        <p:nvPicPr>
          <p:cNvPr id="8195" name="Picture 3" descr="C:\Users\Femina\Desktop\Nowy folder (2)\pedagog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4149080"/>
            <a:ext cx="28448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3568" y="1340767"/>
            <a:ext cx="3168352" cy="504057"/>
          </a:xfrm>
        </p:spPr>
        <p:txBody>
          <a:bodyPr>
            <a:normAutofit/>
          </a:bodyPr>
          <a:lstStyle/>
          <a:p>
            <a:r>
              <a:rPr lang="pl-PL" sz="18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PORADNICTWO PRAWNE</a:t>
            </a:r>
            <a:endParaRPr lang="pl-PL" sz="18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Diagram 10"/>
          <p:cNvGraphicFramePr/>
          <p:nvPr/>
        </p:nvGraphicFramePr>
        <p:xfrm>
          <a:off x="467544" y="1700808"/>
          <a:ext cx="8352928" cy="21602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4139952" y="1412776"/>
            <a:ext cx="4464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01.09 – 31.10.2013    </a:t>
            </a:r>
            <a:endParaRPr lang="pl-PL" b="1" dirty="0">
              <a:solidFill>
                <a:srgbClr val="3333FF"/>
              </a:solidFill>
            </a:endParaRPr>
          </a:p>
        </p:txBody>
      </p:sp>
      <p:pic>
        <p:nvPicPr>
          <p:cNvPr id="9218" name="Picture 2" descr="C:\Users\Femina\Desktop\Nowy folder (2)\prawnik 1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43608" y="3645024"/>
            <a:ext cx="2844800" cy="2133600"/>
          </a:xfrm>
          <a:prstGeom prst="rect">
            <a:avLst/>
          </a:prstGeom>
          <a:noFill/>
        </p:spPr>
      </p:pic>
      <p:pic>
        <p:nvPicPr>
          <p:cNvPr id="9219" name="Picture 3" descr="C:\Users\Femina\Desktop\Nowy folder (2)\prawnik 2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067944" y="3645024"/>
            <a:ext cx="2844800" cy="2133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99592" y="1340769"/>
            <a:ext cx="7772400" cy="504056"/>
          </a:xfrm>
        </p:spPr>
        <p:txBody>
          <a:bodyPr>
            <a:normAutofit/>
          </a:bodyPr>
          <a:lstStyle/>
          <a:p>
            <a:r>
              <a:rPr lang="pl-PL" sz="1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SZKOLENIA PODNOSZĄCE KWALIFIKACJE ZAWODOWE</a:t>
            </a:r>
            <a:endParaRPr lang="pl-PL" sz="1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Diagram 9"/>
          <p:cNvGraphicFramePr/>
          <p:nvPr/>
        </p:nvGraphicFramePr>
        <p:xfrm>
          <a:off x="395536" y="2060848"/>
          <a:ext cx="8208912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927250" y="1484784"/>
            <a:ext cx="769851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pl-PL" b="1" dirty="0" smtClean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KSIĘGOWOŚĆ KOMPUTEROWA   </a:t>
            </a:r>
          </a:p>
          <a:p>
            <a:pPr lvl="0" algn="ctr">
              <a:lnSpc>
                <a:spcPct val="150000"/>
              </a:lnSpc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03.09 </a:t>
            </a:r>
            <a:r>
              <a:rPr lang="pl-PL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13.09.2013 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Liczba uczestników: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pl-PL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 descr="C:\Users\Femina\Desktop\Nowy folder (2)\ks komp 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32040" y="4581128"/>
            <a:ext cx="1669774" cy="1697604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10243" name="Picture 3" descr="C:\Users\Femina\Desktop\Nowy folder (2)\ks komp 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573016"/>
            <a:ext cx="2538056" cy="1908313"/>
          </a:xfrm>
          <a:prstGeom prst="rect">
            <a:avLst/>
          </a:prstGeom>
          <a:noFill/>
        </p:spPr>
      </p:pic>
      <p:pic>
        <p:nvPicPr>
          <p:cNvPr id="10244" name="Picture 4" descr="C:\Users\Femina\Desktop\Nowy folder (2)\ks komp 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2564904"/>
            <a:ext cx="2538056" cy="1908313"/>
          </a:xfrm>
          <a:prstGeom prst="rect">
            <a:avLst/>
          </a:prstGeom>
          <a:noFill/>
        </p:spPr>
      </p:pic>
      <p:pic>
        <p:nvPicPr>
          <p:cNvPr id="10245" name="Picture 5" descr="C:\Users\Femina\Desktop\Nowy folder (2)\ks komp 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2564904"/>
            <a:ext cx="2538056" cy="19083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817628" y="1412776"/>
            <a:ext cx="744203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b="1" dirty="0" smtClean="0">
                <a:solidFill>
                  <a:srgbClr val="993366"/>
                </a:solidFill>
                <a:latin typeface="Times New Roman" pitchFamily="18" charset="0"/>
                <a:cs typeface="Times New Roman" pitchFamily="18" charset="0"/>
              </a:rPr>
              <a:t>KUCHARZ - KELNER  </a:t>
            </a:r>
          </a:p>
          <a:p>
            <a:pPr>
              <a:lnSpc>
                <a:spcPct val="150000"/>
              </a:lnSpc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04.09-18.09.2013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Liczba uczestników: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endPara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pl-PL" dirty="0"/>
          </a:p>
        </p:txBody>
      </p:sp>
      <p:pic>
        <p:nvPicPr>
          <p:cNvPr id="11266" name="Picture 2" descr="C:\Users\Femina\Desktop\Nowy folder (2)\kk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4725144"/>
            <a:ext cx="2540000" cy="1428750"/>
          </a:xfrm>
          <a:prstGeom prst="rect">
            <a:avLst/>
          </a:prstGeom>
          <a:noFill/>
        </p:spPr>
      </p:pic>
      <p:pic>
        <p:nvPicPr>
          <p:cNvPr id="11267" name="Picture 3" descr="C:\Users\Femina\Desktop\Nowy folder (2)\kk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64088" y="2564904"/>
            <a:ext cx="2298065" cy="3556000"/>
          </a:xfrm>
          <a:prstGeom prst="rect">
            <a:avLst/>
          </a:prstGeom>
          <a:noFill/>
        </p:spPr>
      </p:pic>
      <p:pic>
        <p:nvPicPr>
          <p:cNvPr id="11268" name="Picture 4" descr="C:\Users\Femina\Desktop\Nowy folder (2)\kk 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03648" y="2492896"/>
            <a:ext cx="2926080" cy="20402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2987824" y="1484784"/>
            <a:ext cx="3572516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PROJEKTOWANIE </a:t>
            </a:r>
            <a:r>
              <a:rPr lang="pl-PL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OGRODÓW</a:t>
            </a:r>
          </a:p>
          <a:p>
            <a:endParaRPr lang="pl-PL" b="1" dirty="0" smtClean="0"/>
          </a:p>
          <a:p>
            <a:endParaRPr lang="pl-PL" dirty="0"/>
          </a:p>
        </p:txBody>
      </p:sp>
      <p:sp>
        <p:nvSpPr>
          <p:cNvPr id="10" name="Prostokąt 9"/>
          <p:cNvSpPr/>
          <p:nvPr/>
        </p:nvSpPr>
        <p:spPr>
          <a:xfrm>
            <a:off x="899592" y="1916832"/>
            <a:ext cx="5616624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12.09-02.10.2013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Liczba uczestników: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2 </a:t>
            </a:r>
            <a:endPara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Prostokąt 10"/>
          <p:cNvSpPr/>
          <p:nvPr/>
        </p:nvSpPr>
        <p:spPr>
          <a:xfrm>
            <a:off x="6444208" y="1916832"/>
            <a:ext cx="1966179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pl-PL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 descr="C:\Users\Femina\Desktop\Nowy folder (2)\pr o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068960"/>
            <a:ext cx="2855313" cy="2146852"/>
          </a:xfrm>
          <a:prstGeom prst="rect">
            <a:avLst/>
          </a:prstGeom>
          <a:noFill/>
        </p:spPr>
      </p:pic>
      <p:pic>
        <p:nvPicPr>
          <p:cNvPr id="3" name="Picture 3" descr="C:\Users\Femina\Desktop\Nowy folder (2)\pr o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56176" y="3068960"/>
            <a:ext cx="2855313" cy="2146852"/>
          </a:xfrm>
          <a:prstGeom prst="rect">
            <a:avLst/>
          </a:prstGeom>
          <a:noFill/>
        </p:spPr>
      </p:pic>
      <p:pic>
        <p:nvPicPr>
          <p:cNvPr id="4" name="Picture 4" descr="C:\Users\Femina\Desktop\Nowy folder (2)\pr o 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3068960"/>
            <a:ext cx="2855313" cy="21468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11560" y="1556792"/>
            <a:ext cx="74888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SPRZEDAWCA </a:t>
            </a:r>
            <a:r>
              <a:rPr lang="pl-PL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Z OBSŁUGĄ KOMPUTERA </a:t>
            </a:r>
            <a:r>
              <a:rPr lang="pl-PL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 </a:t>
            </a:r>
            <a:r>
              <a:rPr lang="pl-PL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KASY </a:t>
            </a:r>
            <a:r>
              <a:rPr lang="pl-PL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FISKALNEJ</a:t>
            </a:r>
          </a:p>
          <a:p>
            <a:pPr algn="ctr"/>
            <a:endParaRPr lang="pl-PL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11560" y="1916832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>
                <a:latin typeface="Times New Roman" pitchFamily="18" charset="0"/>
                <a:cs typeface="Times New Roman" pitchFamily="18" charset="0"/>
              </a:rPr>
              <a:t>16.09-03.10.2013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Liczba uczestników: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5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315" name="Picture 3" descr="C:\Users\Femina\Desktop\Nowy folder (2)\sprz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99592" y="2996952"/>
            <a:ext cx="3413760" cy="2291486"/>
          </a:xfrm>
          <a:prstGeom prst="rect">
            <a:avLst/>
          </a:prstGeom>
          <a:noFill/>
        </p:spPr>
      </p:pic>
      <p:pic>
        <p:nvPicPr>
          <p:cNvPr id="13316" name="Picture 4" descr="C:\Users\Femina\Desktop\Nowy folder (2)\sp 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996952"/>
            <a:ext cx="3413760" cy="22914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483768" y="1556793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MASAŻ KLASYCZNY </a:t>
            </a:r>
            <a:r>
              <a:rPr lang="pl-PL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 I SEGMENTARNY</a:t>
            </a:r>
          </a:p>
          <a:p>
            <a:endParaRPr lang="pl-PL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pl-PL" b="1" dirty="0">
              <a:latin typeface="Times New Roman" pitchFamily="18" charset="0"/>
              <a:cs typeface="Times New Roman" pitchFamily="18" charset="0"/>
            </a:endParaRPr>
          </a:p>
          <a:p>
            <a:endParaRPr lang="pl-PL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899592" y="1988840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16.09-03.10.2013 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Liczba uczestników: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dirty="0"/>
          </a:p>
        </p:txBody>
      </p:sp>
      <p:pic>
        <p:nvPicPr>
          <p:cNvPr id="14338" name="Picture 2" descr="C:\Users\Femina\Desktop\Nowy folder (2)\masaż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492896"/>
            <a:ext cx="3251200" cy="1824736"/>
          </a:xfrm>
          <a:prstGeom prst="rect">
            <a:avLst/>
          </a:prstGeom>
          <a:noFill/>
        </p:spPr>
      </p:pic>
      <p:pic>
        <p:nvPicPr>
          <p:cNvPr id="14339" name="Picture 3" descr="C:\Users\Femina\Desktop\Nowy folder (2)\masaż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55576" y="4365104"/>
            <a:ext cx="3251200" cy="1824736"/>
          </a:xfrm>
          <a:prstGeom prst="rect">
            <a:avLst/>
          </a:prstGeom>
          <a:noFill/>
        </p:spPr>
      </p:pic>
      <p:pic>
        <p:nvPicPr>
          <p:cNvPr id="14340" name="Picture 4" descr="C:\Users\Femina\Desktop\Nowy folder (2)\masaż 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3968" y="3356992"/>
            <a:ext cx="2032000" cy="1524000"/>
          </a:xfrm>
          <a:prstGeom prst="rect">
            <a:avLst/>
          </a:prstGeom>
          <a:noFill/>
        </p:spPr>
      </p:pic>
      <p:pic>
        <p:nvPicPr>
          <p:cNvPr id="14341" name="Picture 5" descr="C:\Users\Femina\Desktop\Nowy folder (2)\masaż 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88224" y="2924944"/>
            <a:ext cx="1905000" cy="254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23528" y="1556792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SPECJALISTA DS</a:t>
            </a:r>
            <a:r>
              <a:rPr lang="pl-PL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. FUNDUSZY </a:t>
            </a:r>
            <a:r>
              <a:rPr lang="pl-PL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EUROPEJSKICH</a:t>
            </a:r>
          </a:p>
          <a:p>
            <a:pPr algn="ctr"/>
            <a:endParaRPr lang="pl-PL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>
                <a:latin typeface="Times New Roman" pitchFamily="18" charset="0"/>
                <a:cs typeface="Times New Roman" pitchFamily="18" charset="0"/>
              </a:rPr>
              <a:t>26.09 – 31.10.2013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Liczba uczestników: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  </a:t>
            </a:r>
            <a:endParaRPr lang="pl-PL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pl-PL" b="1" dirty="0" smtClean="0"/>
          </a:p>
          <a:p>
            <a:pPr algn="ctr"/>
            <a:endParaRPr lang="pl-PL" b="1" dirty="0"/>
          </a:p>
          <a:p>
            <a:pPr algn="ctr"/>
            <a:endParaRPr lang="pl-PL" dirty="0"/>
          </a:p>
        </p:txBody>
      </p:sp>
      <p:sp>
        <p:nvSpPr>
          <p:cNvPr id="9" name="Prostokąt 8"/>
          <p:cNvSpPr/>
          <p:nvPr/>
        </p:nvSpPr>
        <p:spPr>
          <a:xfrm>
            <a:off x="6588224" y="1988840"/>
            <a:ext cx="1966180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0</a:t>
            </a:r>
            <a:endParaRPr lang="pl-PL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Femina\Desktop\Nowy folder (2)\sp fe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3568" y="2924944"/>
            <a:ext cx="4064000" cy="3048000"/>
          </a:xfrm>
          <a:prstGeom prst="rect">
            <a:avLst/>
          </a:prstGeom>
          <a:noFill/>
        </p:spPr>
      </p:pic>
      <p:pic>
        <p:nvPicPr>
          <p:cNvPr id="1027" name="Picture 3" descr="C:\Users\Femina\Desktop\Nowy folder (2)\sp fe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2780928"/>
            <a:ext cx="2438400" cy="325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467544" y="141277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solidFill>
                  <a:srgbClr val="5F5F5F"/>
                </a:solidFill>
                <a:latin typeface="Times New Roman" pitchFamily="18" charset="0"/>
                <a:cs typeface="Times New Roman" pitchFamily="18" charset="0"/>
              </a:rPr>
              <a:t>UPRAWNIENIA DO OBSŁUGI URZĄDZEŃ, INSTALACJI I </a:t>
            </a:r>
            <a:r>
              <a:rPr lang="pl-PL" b="1" dirty="0" smtClean="0">
                <a:solidFill>
                  <a:srgbClr val="5F5F5F"/>
                </a:solidFill>
                <a:latin typeface="Times New Roman" pitchFamily="18" charset="0"/>
                <a:cs typeface="Times New Roman" pitchFamily="18" charset="0"/>
              </a:rPr>
              <a:t>SIECI ELEKTROENERGETYCZNYCH </a:t>
            </a:r>
            <a:r>
              <a:rPr lang="pl-PL" b="1" dirty="0">
                <a:solidFill>
                  <a:srgbClr val="5F5F5F"/>
                </a:solidFill>
                <a:latin typeface="Times New Roman" pitchFamily="18" charset="0"/>
                <a:cs typeface="Times New Roman" pitchFamily="18" charset="0"/>
              </a:rPr>
              <a:t>O NAPIĘCIU DO 1 </a:t>
            </a:r>
            <a:r>
              <a:rPr lang="pl-PL" b="1" dirty="0" err="1">
                <a:solidFill>
                  <a:srgbClr val="5F5F5F"/>
                </a:solidFill>
                <a:latin typeface="Times New Roman" pitchFamily="18" charset="0"/>
                <a:cs typeface="Times New Roman" pitchFamily="18" charset="0"/>
              </a:rPr>
              <a:t>kV</a:t>
            </a:r>
            <a:endParaRPr lang="pl-PL" dirty="0">
              <a:solidFill>
                <a:srgbClr val="5F5F5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611560" y="2132856"/>
            <a:ext cx="8136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</a:t>
            </a:r>
            <a:r>
              <a:rPr lang="pl-PL" b="1" dirty="0">
                <a:latin typeface="Times New Roman" pitchFamily="18" charset="0"/>
                <a:cs typeface="Times New Roman" pitchFamily="18" charset="0"/>
              </a:rPr>
              <a:t>27.09-11.10.2013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  Liczba uczestników: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1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35</a:t>
            </a:r>
            <a:endPara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C:\Users\Femina\Desktop\Nowy folder (2)\upr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3429000"/>
            <a:ext cx="2540000" cy="1692275"/>
          </a:xfrm>
          <a:prstGeom prst="rect">
            <a:avLst/>
          </a:prstGeom>
          <a:noFill/>
        </p:spPr>
      </p:pic>
      <p:pic>
        <p:nvPicPr>
          <p:cNvPr id="15363" name="Picture 3" descr="C:\Users\Femina\Desktop\Nowy folder (2)\upr 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2780928"/>
            <a:ext cx="2540000" cy="1692275"/>
          </a:xfrm>
          <a:prstGeom prst="rect">
            <a:avLst/>
          </a:prstGeom>
          <a:noFill/>
        </p:spPr>
      </p:pic>
      <p:pic>
        <p:nvPicPr>
          <p:cNvPr id="15364" name="Picture 4" descr="C:\Users\Femina\Desktop\Nowy folder (2)\upr 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3429000"/>
            <a:ext cx="2540000" cy="1692275"/>
          </a:xfrm>
          <a:prstGeom prst="rect">
            <a:avLst/>
          </a:prstGeom>
          <a:noFill/>
        </p:spPr>
      </p:pic>
      <p:pic>
        <p:nvPicPr>
          <p:cNvPr id="15365" name="Picture 5" descr="C:\Users\Femina\Desktop\Nowy folder (2)\upr 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4581128"/>
            <a:ext cx="2336800" cy="15568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1043608" y="134076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OPIEKUN OSÓB STARSZYCH I NIEPEŁNOSPRAWNYCH</a:t>
            </a:r>
            <a:endParaRPr lang="pl-PL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39552" y="1700808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Okres realizacji: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07.10-18.10.2013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  Liczba uczestników: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3  </a:t>
            </a:r>
            <a:r>
              <a:rPr lang="pl-PL" dirty="0" smtClean="0">
                <a:latin typeface="Times New Roman" pitchFamily="18" charset="0"/>
                <a:cs typeface="Times New Roman" pitchFamily="18" charset="0"/>
              </a:rPr>
              <a:t>Wymiar godzin: </a:t>
            </a:r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80</a:t>
            </a:r>
            <a:endParaRPr lang="pl-PL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l-PL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C:\Users\Femina\Desktop\Nowy folder (2)\op 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3728" y="2276872"/>
            <a:ext cx="3048000" cy="1714500"/>
          </a:xfrm>
          <a:prstGeom prst="rect">
            <a:avLst/>
          </a:prstGeom>
          <a:noFill/>
        </p:spPr>
      </p:pic>
      <p:pic>
        <p:nvPicPr>
          <p:cNvPr id="16387" name="Picture 3" descr="C:\Users\Femina\Desktop\Nowy folder (2)\op 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7544" y="4221088"/>
            <a:ext cx="3048000" cy="1714500"/>
          </a:xfrm>
          <a:prstGeom prst="rect">
            <a:avLst/>
          </a:prstGeom>
          <a:noFill/>
        </p:spPr>
      </p:pic>
      <p:pic>
        <p:nvPicPr>
          <p:cNvPr id="16388" name="Picture 4" descr="C:\Users\Femina\Desktop\Nowy folder (2)\op 3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8104" y="2276872"/>
            <a:ext cx="3048000" cy="1714500"/>
          </a:xfrm>
          <a:prstGeom prst="rect">
            <a:avLst/>
          </a:prstGeom>
          <a:noFill/>
        </p:spPr>
      </p:pic>
      <p:pic>
        <p:nvPicPr>
          <p:cNvPr id="16389" name="Picture 5" descr="C:\Users\Femina\Desktop\Nowy folder (2)\op 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139952" y="4221088"/>
            <a:ext cx="2423160" cy="1714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467544" y="1196752"/>
            <a:ext cx="3168352" cy="2088232"/>
          </a:xfrm>
        </p:spPr>
        <p:txBody>
          <a:bodyPr>
            <a:normAutofit fontScale="90000"/>
          </a:bodyPr>
          <a:lstStyle/>
          <a:p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pl-PL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WYJAZD </a:t>
            </a:r>
            <a:br>
              <a:rPr lang="pl-PL" sz="16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INTEGRACYJNO-SZKOLENIOWY </a:t>
            </a:r>
            <a:br>
              <a:rPr lang="pl-PL" sz="16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solidFill>
                  <a:srgbClr val="6600CC"/>
                </a:solidFill>
                <a:latin typeface="Times New Roman" pitchFamily="18" charset="0"/>
                <a:cs typeface="Times New Roman" pitchFamily="18" charset="0"/>
              </a:rPr>
              <a:t>ZE SZKOLENIEM PIERWSZEJ POMOCY</a:t>
            </a: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WROCŁAW – DREZNO</a:t>
            </a:r>
            <a:r>
              <a:rPr lang="pl-PL" sz="1600" dirty="0" smtClean="0">
                <a:solidFill>
                  <a:srgbClr val="7030A0"/>
                </a:solidFill>
              </a:rPr>
              <a:t/>
            </a:r>
            <a:br>
              <a:rPr lang="pl-PL" sz="1600" dirty="0" smtClean="0">
                <a:solidFill>
                  <a:srgbClr val="7030A0"/>
                </a:solidFill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r>
              <a:rPr lang="pl-PL" sz="1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800" b="1" dirty="0" smtClean="0">
                <a:latin typeface="Times New Roman" pitchFamily="18" charset="0"/>
                <a:cs typeface="Times New Roman" pitchFamily="18" charset="0"/>
              </a:rPr>
              <a:t>22.07-24.07.2013r.</a:t>
            </a:r>
            <a:r>
              <a:rPr lang="pl-PL" sz="1800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pl-PL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>
                <a:latin typeface="Times New Roman" pitchFamily="18" charset="0"/>
                <a:cs typeface="Times New Roman" pitchFamily="18" charset="0"/>
              </a:rPr>
            </a:br>
            <a:r>
              <a:rPr lang="pl-PL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pl-PL" sz="1600" dirty="0" smtClean="0">
                <a:latin typeface="Times New Roman" pitchFamily="18" charset="0"/>
                <a:cs typeface="Times New Roman" pitchFamily="18" charset="0"/>
              </a:rPr>
            </a:br>
            <a:endParaRPr lang="pl-PL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C:\Users\Femina\Desktop\Nowy folder (2)\wyjazd 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340768"/>
            <a:ext cx="3251200" cy="2438400"/>
          </a:xfrm>
          <a:prstGeom prst="rect">
            <a:avLst/>
          </a:prstGeom>
          <a:noFill/>
        </p:spPr>
      </p:pic>
      <p:pic>
        <p:nvPicPr>
          <p:cNvPr id="17411" name="Picture 3" descr="C:\Users\Femina\Desktop\Nowy folder (2)\wyjazd 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429000"/>
            <a:ext cx="2438400" cy="3251200"/>
          </a:xfrm>
          <a:prstGeom prst="rect">
            <a:avLst/>
          </a:prstGeom>
          <a:noFill/>
        </p:spPr>
      </p:pic>
      <p:pic>
        <p:nvPicPr>
          <p:cNvPr id="17412" name="Picture 4" descr="C:\Users\Femina\Desktop\Nowy folder (2)\wyjazd 1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4221088"/>
            <a:ext cx="2683764" cy="1508760"/>
          </a:xfrm>
          <a:prstGeom prst="rect">
            <a:avLst/>
          </a:prstGeom>
          <a:noFill/>
        </p:spPr>
      </p:pic>
      <p:pic>
        <p:nvPicPr>
          <p:cNvPr id="2050" name="Picture 2" descr="C:\Users\Femina\Desktop\Nowy folder (2)\wyjazd 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4581128"/>
            <a:ext cx="2682240" cy="1508760"/>
          </a:xfrm>
          <a:prstGeom prst="rect">
            <a:avLst/>
          </a:prstGeom>
          <a:noFill/>
        </p:spPr>
      </p:pic>
      <p:pic>
        <p:nvPicPr>
          <p:cNvPr id="2051" name="Picture 3" descr="C:\Users\Femina\Desktop\Nowy folder (2)\wyjzd 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092280" y="1988840"/>
            <a:ext cx="1828800" cy="2438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ytuł 7"/>
          <p:cNvSpPr>
            <a:spLocks noGrp="1"/>
          </p:cNvSpPr>
          <p:nvPr>
            <p:ph type="ctrTitle"/>
          </p:nvPr>
        </p:nvSpPr>
        <p:spPr>
          <a:xfrm>
            <a:off x="899592" y="1340769"/>
            <a:ext cx="7772400" cy="576063"/>
          </a:xfrm>
        </p:spPr>
        <p:txBody>
          <a:bodyPr>
            <a:normAutofit/>
          </a:bodyPr>
          <a:lstStyle/>
          <a:p>
            <a:r>
              <a:rPr lang="pl-PL" sz="2400" b="1" dirty="0" smtClean="0">
                <a:solidFill>
                  <a:srgbClr val="009900"/>
                </a:solidFill>
                <a:latin typeface="Times New Roman" pitchFamily="18" charset="0"/>
                <a:cs typeface="Times New Roman" pitchFamily="18" charset="0"/>
              </a:rPr>
              <a:t>ASYSTENT  RODZINY</a:t>
            </a:r>
            <a:endParaRPr lang="pl-PL" sz="2400" b="1" dirty="0">
              <a:solidFill>
                <a:srgbClr val="0099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23528" y="1844824"/>
            <a:ext cx="8640960" cy="4248472"/>
          </a:xfrm>
        </p:spPr>
        <p:txBody>
          <a:bodyPr>
            <a:noAutofit/>
          </a:bodyPr>
          <a:lstStyle/>
          <a:p>
            <a:pPr algn="l">
              <a:lnSpc>
                <a:spcPct val="170000"/>
              </a:lnSpc>
              <a:spcBef>
                <a:spcPts val="0"/>
              </a:spcBef>
              <a:buFontTx/>
              <a:buChar char="-"/>
            </a:pP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udzielanie wsparcia i aktywizacji rodzin beneficjentów projektu SZANSA  zagrożonych  </a:t>
            </a:r>
          </a:p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wykluczeniem społecznym,</a:t>
            </a:r>
            <a:b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kierowanie procesem zmiany postaw życiowych członków rodzin </a:t>
            </a:r>
            <a:b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udzielanie pomocy rodzinom w pełnieniu funkcji opiekuńczo-wychowawczej</a:t>
            </a:r>
            <a:b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nad dziećmi,</a:t>
            </a:r>
            <a:b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kształtowanie w rodzinach umiejętności racjonalnego gospodarowania budżetem   </a:t>
            </a:r>
          </a:p>
          <a:p>
            <a:pPr algn="l">
              <a:lnSpc>
                <a:spcPct val="170000"/>
              </a:lnSpc>
              <a:spcBef>
                <a:spcPts val="0"/>
              </a:spcBef>
            </a:pPr>
            <a:r>
              <a:rPr lang="pl-PL" sz="1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domowym, wyrabiania nawyku dbałości czystość mieszkania i higieny osobistej,</a:t>
            </a:r>
            <a:b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wspieranie uczestników projektu  w zdobyciu kwalifikacji zawodowych oraz zatrudnienia,</a:t>
            </a:r>
            <a:b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pl-PL" sz="1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- stymulowanie do samodzielnego załatwiania spraw urzędowych.</a:t>
            </a:r>
            <a:endParaRPr lang="pl-PL" sz="18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611560" y="1340768"/>
            <a:ext cx="784887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Udział w projekcie pozwolił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15 osobom bezrobotnym podnieść swoją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samoocenę oraz nabyć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nowe kwalifikacje zawodowe,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dzięki czemu </a:t>
            </a:r>
          </a:p>
          <a:p>
            <a:pPr algn="ctr">
              <a:lnSpc>
                <a:spcPct val="150000"/>
              </a:lnSpc>
            </a:pPr>
            <a:r>
              <a:rPr lang="pl-PL" sz="2800" dirty="0" smtClean="0">
                <a:latin typeface="Times New Roman" pitchFamily="18" charset="0"/>
                <a:cs typeface="Times New Roman" pitchFamily="18" charset="0"/>
              </a:rPr>
              <a:t>zwiększyły się Ich szanse na rynku pracy</a:t>
            </a:r>
          </a:p>
          <a:p>
            <a:pPr algn="ctr">
              <a:lnSpc>
                <a:spcPct val="150000"/>
              </a:lnSpc>
            </a:pPr>
            <a:endParaRPr lang="pl-PL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755576" y="1844824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l-PL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DZIĘKUJEMY</a:t>
            </a:r>
          </a:p>
          <a:p>
            <a:pPr algn="ctr">
              <a:lnSpc>
                <a:spcPct val="150000"/>
              </a:lnSpc>
            </a:pPr>
            <a:r>
              <a:rPr lang="pl-PL" sz="6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ZA UWAGĘ</a:t>
            </a:r>
            <a:endParaRPr lang="pl-PL" sz="6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11560" y="2204864"/>
            <a:ext cx="7772400" cy="1470025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pl-PL" sz="5400" b="1" dirty="0" smtClean="0">
                <a:solidFill>
                  <a:schemeClr val="accent1">
                    <a:lumMod val="75000"/>
                  </a:schemeClr>
                </a:solidFill>
                <a:latin typeface="Algerian" pitchFamily="82" charset="0"/>
                <a:cs typeface="Times New Roman" pitchFamily="18" charset="0"/>
              </a:rPr>
              <a:t>PROJEKT  SYSTEMOWY SZANSA</a:t>
            </a:r>
            <a:endParaRPr lang="pl-PL" sz="5400" b="1" dirty="0">
              <a:solidFill>
                <a:schemeClr val="accent1">
                  <a:lumMod val="75000"/>
                </a:schemeClr>
              </a:solidFill>
              <a:latin typeface="Algerian" pitchFamily="82" charset="0"/>
              <a:cs typeface="Times New Roman" pitchFamily="18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47664" y="4941168"/>
            <a:ext cx="6400800" cy="625624"/>
          </a:xfrm>
        </p:spPr>
        <p:txBody>
          <a:bodyPr/>
          <a:lstStyle/>
          <a:p>
            <a:r>
              <a:rPr lang="pl-PL" b="1" dirty="0" smtClean="0">
                <a:solidFill>
                  <a:schemeClr val="tx1"/>
                </a:solidFill>
                <a:latin typeface="Algerian" pitchFamily="82" charset="0"/>
                <a:cs typeface="Times New Roman" pitchFamily="18" charset="0"/>
              </a:rPr>
              <a:t>2013 ROK</a:t>
            </a:r>
            <a:endParaRPr lang="pl-PL" b="1" dirty="0">
              <a:solidFill>
                <a:schemeClr val="tx1"/>
              </a:solidFill>
              <a:latin typeface="Algerian" pitchFamily="82" charset="0"/>
              <a:cs typeface="Times New Roman" pitchFamily="18" charset="0"/>
            </a:endParaRPr>
          </a:p>
        </p:txBody>
      </p:sp>
      <p:pic>
        <p:nvPicPr>
          <p:cNvPr id="12289" name="Obraz 2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260648"/>
            <a:ext cx="1657351" cy="523875"/>
          </a:xfrm>
          <a:prstGeom prst="rect">
            <a:avLst/>
          </a:prstGeom>
          <a:noFill/>
        </p:spPr>
      </p:pic>
      <p:pic>
        <p:nvPicPr>
          <p:cNvPr id="12291" name="Obraz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4248" y="404664"/>
            <a:ext cx="1524000" cy="381000"/>
          </a:xfrm>
          <a:prstGeom prst="rect">
            <a:avLst/>
          </a:prstGeom>
          <a:noFill/>
        </p:spPr>
      </p:pic>
      <p:pic>
        <p:nvPicPr>
          <p:cNvPr id="12290" name="Obraz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332656"/>
            <a:ext cx="552450" cy="609600"/>
          </a:xfrm>
          <a:prstGeom prst="rect">
            <a:avLst/>
          </a:prstGeom>
          <a:noFill/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1835696" y="980728"/>
            <a:ext cx="5796136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Calibri" pitchFamily="34" charset="0"/>
                <a:ea typeface="Times New Roman" pitchFamily="18" charset="0"/>
                <a:cs typeface="Arial" pitchFamily="34" charset="0"/>
              </a:rPr>
              <a:t>CZŁOWIEK – NAJLEPSZA INWESTYCJA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295" name="Rectangle 7"/>
          <p:cNvSpPr>
            <a:spLocks noChangeArrowheads="1"/>
          </p:cNvSpPr>
          <p:nvPr/>
        </p:nvSpPr>
        <p:spPr bwMode="auto">
          <a:xfrm>
            <a:off x="1763688" y="6237312"/>
            <a:ext cx="612068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Projekt  </a:t>
            </a:r>
            <a:r>
              <a:rPr kumimoji="0" lang="pl-PL" sz="1000" b="1" i="1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SZANSA</a:t>
            </a: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 współfinansowany ze środków Unii Europejskiej</a:t>
            </a:r>
            <a:endParaRPr kumimoji="0" lang="pl-PL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000" b="1" i="0" u="none" strike="noStrike" cap="none" normalizeH="0" baseline="0" dirty="0" smtClean="0">
                <a:ln>
                  <a:noFill/>
                </a:ln>
                <a:solidFill>
                  <a:srgbClr val="E36C0A"/>
                </a:solidFill>
                <a:effectLst/>
                <a:latin typeface="Arial" pitchFamily="34" charset="0"/>
                <a:ea typeface="Calibri" pitchFamily="34" charset="0"/>
                <a:cs typeface="Times New Roman" pitchFamily="18" charset="0"/>
              </a:rPr>
              <a:t>w ramach Europejskiego Funduszu Społecznego</a:t>
            </a:r>
            <a:endParaRPr kumimoji="0" lang="pl-PL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1049</TotalTime>
  <Words>900</Words>
  <Application>Microsoft Office PowerPoint</Application>
  <PresentationFormat>Pokaz na ekranie (4:3)</PresentationFormat>
  <Paragraphs>213</Paragraphs>
  <Slides>26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26</vt:i4>
      </vt:variant>
    </vt:vector>
  </HeadingPairs>
  <TitlesOfParts>
    <vt:vector size="27" baseType="lpstr">
      <vt:lpstr>Motyw pakietu Office</vt:lpstr>
      <vt:lpstr>PROJEKT  SYSTEMOWY SZANSA</vt:lpstr>
      <vt:lpstr>Realizator:    GMINA PRZYSUCHA /                         MIEJSKO-GMINNY OŚRODEK POMOCY SPOŁECZNEJ W PRZYSUSZE  Priorytet:         VII. PROMOCJA INTEGRACJI SPOŁECZNEJ  Działanie:        7.1. ROZWÓJ I UPOWSZECHNIENIE AKTYWNEJ INTEGRACJI  Poddziałanie:   7.1.1. ROZWÓJ I UPOWSZECHNIANIE AKTYWNEJ INTEGRACJI                                        PRZEZ OŚRODKI POMOCY SPOŁECZNEJ                                                    </vt:lpstr>
      <vt:lpstr>Slajd 3</vt:lpstr>
      <vt:lpstr>Slajd 4</vt:lpstr>
      <vt:lpstr>GRUPA  DOCELOWA</vt:lpstr>
      <vt:lpstr>Slajd 6</vt:lpstr>
      <vt:lpstr>TRENING KOMPETENCJI  I UMIEJĘTNOŚCI SPOŁECZNYCH   27.05-29.05. 2013</vt:lpstr>
      <vt:lpstr>AKTYWNE  METODY  POSZUKIWANIA  PRACY  Z  DORADZTWEM  ZAWODOWYM   24.06-27.06.2013  </vt:lpstr>
      <vt:lpstr>Slajd 9</vt:lpstr>
      <vt:lpstr>PORADNICTWO  PSYCHOLOGICZNE  Okres realizacji: 20.05-30.06.2013 </vt:lpstr>
      <vt:lpstr>PORADNICTWO PEDAGOGICZNE</vt:lpstr>
      <vt:lpstr>PORADNICTWO PRAWNE</vt:lpstr>
      <vt:lpstr>SZKOLENIA PODNOSZĄCE KWALIFIKACJE ZAWODOWE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       WYJAZD  INTEGRACYJNO-SZKOLENIOWY  ZE SZKOLENIEM PIERWSZEJ POMOCY  WROCŁAW – DREZNO   22.07-24.07.2013r.            </vt:lpstr>
      <vt:lpstr>ASYSTENT  RODZINY</vt:lpstr>
      <vt:lpstr>Slajd 24</vt:lpstr>
      <vt:lpstr>Slajd 25</vt:lpstr>
      <vt:lpstr>PROJEKT  SYSTEMOWY SZANSA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Femina</dc:creator>
  <cp:lastModifiedBy>Femina</cp:lastModifiedBy>
  <cp:revision>87</cp:revision>
  <dcterms:created xsi:type="dcterms:W3CDTF">2013-11-05T07:19:39Z</dcterms:created>
  <dcterms:modified xsi:type="dcterms:W3CDTF">2013-11-29T09:34:59Z</dcterms:modified>
</cp:coreProperties>
</file>